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88" r:id="rId2"/>
    <p:sldId id="289" r:id="rId3"/>
    <p:sldId id="292" r:id="rId4"/>
    <p:sldId id="293" r:id="rId5"/>
    <p:sldId id="291" r:id="rId6"/>
    <p:sldId id="290" r:id="rId7"/>
    <p:sldId id="300" r:id="rId8"/>
    <p:sldId id="299" r:id="rId9"/>
    <p:sldId id="298" r:id="rId10"/>
    <p:sldId id="297" r:id="rId11"/>
    <p:sldId id="296" r:id="rId12"/>
    <p:sldId id="30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73" d="100"/>
          <a:sy n="73" d="100"/>
        </p:scale>
        <p:origin x="-1488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24506C0-3FFE-45A5-803D-9F4FC5464A70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8646707-6BBD-41A9-B4DF-0C76A73A2D2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25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7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CN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/>
              <a:t>单击此处编辑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CN" sz="3600" b="0" cap="none">
                <a:latin typeface="Georgia" pitchFamily="18" charset="0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CN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CN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CN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CN" sz="1800">
                <a:latin typeface="Georgia" pitchFamily="18" charset="0"/>
              </a:defRPr>
            </a:lvl2pPr>
            <a:lvl3pPr eaLnBrk="1" latinLnBrk="0" hangingPunct="1">
              <a:defRPr kumimoji="0" lang="zh-CN" sz="2000">
                <a:latin typeface="Georgia" pitchFamily="18" charset="0"/>
              </a:defRPr>
            </a:lvl3pPr>
            <a:lvl4pPr eaLnBrk="1" latinLnBrk="0" hangingPunct="1">
              <a:defRPr kumimoji="0" lang="zh-CN" sz="2000">
                <a:latin typeface="Georgia" pitchFamily="18" charset="0"/>
              </a:defRPr>
            </a:lvl4pPr>
            <a:lvl5pPr eaLnBrk="1" latinLnBrk="0" hangingPunct="1">
              <a:defRPr kumimoji="0" lang="zh-CN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CN" sz="280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导学方案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4724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844825"/>
            <a:ext cx="8199437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1440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73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点击课程讨论区，进入自由论坛开启新话题，发到讨论区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7505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25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4" y="1484784"/>
            <a:ext cx="88376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35524" y="494116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魏亚妮  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2019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年</a:t>
            </a:r>
            <a:r>
              <a:rPr lang="en-US" altLang="zh-CN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5</a:t>
            </a:r>
            <a:r>
              <a:rPr lang="zh-CN" altLang="en-US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月</a:t>
            </a:r>
            <a:r>
              <a:rPr lang="en-US" altLang="zh-CN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91055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8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参加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理工英语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 》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课程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218"/>
            <a:ext cx="9144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06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打开国家开放大学学习网（</a:t>
            </a:r>
            <a:r>
              <a:rPr lang="en-US" altLang="zh-CN" b="1" dirty="0">
                <a:solidFill>
                  <a:srgbClr val="FF0000"/>
                </a:solidFill>
              </a:rPr>
              <a:t>www.ouchn.cn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“学生登录”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24228" cy="39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1883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3861048"/>
            <a:ext cx="136815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20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</a:rPr>
              <a:t>进入课程</a:t>
            </a:r>
            <a:r>
              <a:rPr lang="en-US" altLang="zh-CN" sz="3600" dirty="0" smtClean="0">
                <a:solidFill>
                  <a:srgbClr val="92D050"/>
                </a:solidFill>
              </a:rPr>
              <a:t>----</a:t>
            </a:r>
            <a:r>
              <a:rPr lang="zh-CN" altLang="en-US" sz="3600" dirty="0" smtClean="0">
                <a:solidFill>
                  <a:srgbClr val="92D050"/>
                </a:solidFill>
              </a:rPr>
              <a:t>点击进入课程</a:t>
            </a:r>
            <a:endParaRPr lang="zh-CN" altLang="en-US" sz="36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44825"/>
            <a:ext cx="799288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6"/>
            <a:ext cx="7992888" cy="3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8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打开</a:t>
            </a:r>
            <a:r>
              <a:rPr lang="en-US" altLang="zh-CN" dirty="0" smtClean="0">
                <a:solidFill>
                  <a:schemeClr val="accent5"/>
                </a:solidFill>
              </a:rPr>
              <a:t>《</a:t>
            </a:r>
            <a:r>
              <a:rPr lang="zh-CN" altLang="en-US" dirty="0" smtClean="0">
                <a:solidFill>
                  <a:schemeClr val="accent5"/>
                </a:solidFill>
              </a:rPr>
              <a:t>理工英语 </a:t>
            </a:r>
            <a:r>
              <a:rPr lang="en-US" altLang="zh-CN" dirty="0" smtClean="0">
                <a:solidFill>
                  <a:schemeClr val="accent5"/>
                </a:solidFill>
              </a:rPr>
              <a:t>1》</a:t>
            </a:r>
            <a:r>
              <a:rPr lang="zh-CN" altLang="en-US" dirty="0" smtClean="0">
                <a:solidFill>
                  <a:schemeClr val="accent5"/>
                </a:solidFill>
              </a:rPr>
              <a:t>课程页面，浏览、学习课程资源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05553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10555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点击课程考核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开启我们的网上作业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1916832"/>
            <a:ext cx="9144000" cy="48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105553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</a:rPr>
              <a:t>点击形成任务 ：开启八次单元测试。</a:t>
            </a:r>
            <a:r>
              <a:rPr lang="en-US" altLang="zh-CN" sz="2000" dirty="0" smtClean="0">
                <a:solidFill>
                  <a:srgbClr val="00B0F0"/>
                </a:solidFill>
              </a:rPr>
              <a:t/>
            </a:r>
            <a:br>
              <a:rPr lang="en-US" altLang="zh-CN" sz="2000" dirty="0" smtClean="0">
                <a:solidFill>
                  <a:srgbClr val="00B0F0"/>
                </a:solidFill>
              </a:rPr>
            </a:br>
            <a:r>
              <a:rPr lang="zh-CN" altLang="en-US" sz="1800" dirty="0" smtClean="0">
                <a:solidFill>
                  <a:srgbClr val="00B0F0"/>
                </a:solidFill>
              </a:rPr>
              <a:t> </a:t>
            </a:r>
            <a:r>
              <a:rPr lang="en-US" altLang="zh-CN" sz="1800" dirty="0" smtClean="0">
                <a:solidFill>
                  <a:srgbClr val="00B0F0"/>
                </a:solidFill>
              </a:rPr>
              <a:t> </a:t>
            </a:r>
            <a:endParaRPr lang="zh-CN" altLang="en-US" sz="1800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11233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910555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9171"/>
            <a:ext cx="9144000" cy="391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26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00B0F0"/>
                </a:solidFill>
              </a:rPr>
              <a:t>亲爱的同学，在课程</a:t>
            </a:r>
            <a:r>
              <a:rPr lang="en-US" altLang="zh-CN" sz="1800" dirty="0" smtClean="0">
                <a:solidFill>
                  <a:srgbClr val="00B0F0"/>
                </a:solidFill>
              </a:rPr>
              <a:t>《</a:t>
            </a:r>
            <a:r>
              <a:rPr lang="zh-CN" altLang="en-US" sz="1800" dirty="0" smtClean="0">
                <a:solidFill>
                  <a:srgbClr val="00B0F0"/>
                </a:solidFill>
              </a:rPr>
              <a:t>理工英语</a:t>
            </a:r>
            <a:r>
              <a:rPr lang="en-US" altLang="zh-CN" sz="1800" dirty="0" smtClean="0">
                <a:solidFill>
                  <a:srgbClr val="00B0F0"/>
                </a:solidFill>
              </a:rPr>
              <a:t>1》</a:t>
            </a:r>
            <a:r>
              <a:rPr lang="zh-CN" altLang="en-US" sz="1800" dirty="0">
                <a:solidFill>
                  <a:srgbClr val="00B0F0"/>
                </a:solidFill>
              </a:rPr>
              <a:t>的学习过程中总会遇到各种问题，请不要灰心气馁，下面我们将为你</a:t>
            </a:r>
            <a:r>
              <a:rPr lang="zh-CN" altLang="en-US" sz="1800" dirty="0" smtClean="0">
                <a:solidFill>
                  <a:srgbClr val="00B0F0"/>
                </a:solidFill>
              </a:rPr>
              <a:t>提供解决问题</a:t>
            </a:r>
            <a:r>
              <a:rPr lang="zh-CN" altLang="en-US" sz="1800" dirty="0">
                <a:solidFill>
                  <a:srgbClr val="00B0F0"/>
                </a:solidFill>
              </a:rPr>
              <a:t>的途径：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 </a:t>
            </a:r>
            <a:r>
              <a:rPr lang="zh-CN" altLang="en-US" sz="1800" b="1" dirty="0">
                <a:solidFill>
                  <a:srgbClr val="00B0F0"/>
                </a:solidFill>
              </a:rPr>
              <a:t>将问题发表在此论坛中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加油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！</a:t>
            </a:r>
            <a:br>
              <a:rPr lang="zh-CN" altLang="en-US" sz="1800" dirty="0">
                <a:solidFill>
                  <a:srgbClr val="00B0F0"/>
                </a:solidFill>
              </a:rPr>
            </a:br>
            <a:endParaRPr lang="zh-CN" altLang="en-US" sz="18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998"/>
            <a:ext cx="9145443" cy="395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4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项目状态报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142</Words>
  <Application>Microsoft Office PowerPoint</Application>
  <PresentationFormat>全屏显示(4:3)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项目状态报告</vt:lpstr>
      <vt:lpstr>导学方案</vt:lpstr>
      <vt:lpstr>PowerPoint 演示文稿</vt:lpstr>
      <vt:lpstr>打开国家开放大学学习网（www.ouchn.cn）,选择“学生登录”</vt:lpstr>
      <vt:lpstr>学号和出生年月（密码）登录 </vt:lpstr>
      <vt:lpstr>进入课程----点击进入课程</vt:lpstr>
      <vt:lpstr>打开《理工英语 1》课程页面，浏览、学习课程资源</vt:lpstr>
      <vt:lpstr>点击课程考核—开启我们的网上作业</vt:lpstr>
      <vt:lpstr>点击形成任务 ：开启八次单元测试。   </vt:lpstr>
      <vt:lpstr>亲爱的同学，在课程《理工英语1》的学习过程中总会遇到各种问题，请不要灰心气馁，下面我们将为你提供解决问题的途径：  将问题发表在此论坛中 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带来愉悦的感受，期待我们共同的进步与提高~加油~！ </vt:lpstr>
      <vt:lpstr>点击课程讨论区，进入自由论坛开启新话题，发到讨论区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2018-05-24T01:13:35Z</dcterms:created>
  <dcterms:modified xsi:type="dcterms:W3CDTF">2019-05-23T08:13:55Z</dcterms:modified>
</cp:coreProperties>
</file>