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4"/>
  </p:notesMasterIdLst>
  <p:sldIdLst>
    <p:sldId id="256" r:id="rId2"/>
    <p:sldId id="257" r:id="rId3"/>
    <p:sldId id="278" r:id="rId4"/>
    <p:sldId id="258" r:id="rId5"/>
    <p:sldId id="259" r:id="rId6"/>
    <p:sldId id="261" r:id="rId7"/>
    <p:sldId id="273" r:id="rId8"/>
    <p:sldId id="274" r:id="rId9"/>
    <p:sldId id="263" r:id="rId10"/>
    <p:sldId id="270" r:id="rId11"/>
    <p:sldId id="272" r:id="rId12"/>
    <p:sldId id="276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7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4DEC4-3E99-430B-894E-1673DD6FCA2D}" type="datetimeFigureOut">
              <a:rPr lang="zh-CN" altLang="en-US" smtClean="0"/>
              <a:pPr/>
              <a:t>2019/9/16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69379-74D2-424F-858D-D87C771335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608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69379-74D2-424F-858D-D87C7713355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310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AB33-4D7C-4EBF-89E9-144BAFEEA753}" type="datetimeFigureOut">
              <a:rPr lang="zh-CN" altLang="en-US" smtClean="0"/>
              <a:pPr/>
              <a:t>2019/9/16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0CD-6062-4E45-B246-08BC20AE97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AB33-4D7C-4EBF-89E9-144BAFEEA753}" type="datetimeFigureOut">
              <a:rPr lang="zh-CN" altLang="en-US" smtClean="0"/>
              <a:pPr/>
              <a:t>2019/9/16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0CD-6062-4E45-B246-08BC20AE97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AB33-4D7C-4EBF-89E9-144BAFEEA753}" type="datetimeFigureOut">
              <a:rPr lang="zh-CN" altLang="en-US" smtClean="0"/>
              <a:pPr/>
              <a:t>2019/9/16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0CD-6062-4E45-B246-08BC20AE97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AB33-4D7C-4EBF-89E9-144BAFEEA753}" type="datetimeFigureOut">
              <a:rPr lang="zh-CN" altLang="en-US" smtClean="0"/>
              <a:pPr/>
              <a:t>2019/9/16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0CD-6062-4E45-B246-08BC20AE97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AB33-4D7C-4EBF-89E9-144BAFEEA753}" type="datetimeFigureOut">
              <a:rPr lang="zh-CN" altLang="en-US" smtClean="0"/>
              <a:pPr/>
              <a:t>2019/9/16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0CD-6062-4E45-B246-08BC20AE97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AB33-4D7C-4EBF-89E9-144BAFEEA753}" type="datetimeFigureOut">
              <a:rPr lang="zh-CN" altLang="en-US" smtClean="0"/>
              <a:pPr/>
              <a:t>2019/9/16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0CD-6062-4E45-B246-08BC20AE97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AB33-4D7C-4EBF-89E9-144BAFEEA753}" type="datetimeFigureOut">
              <a:rPr lang="zh-CN" altLang="en-US" smtClean="0"/>
              <a:pPr/>
              <a:t>2019/9/16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0CD-6062-4E45-B246-08BC20AE97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AB33-4D7C-4EBF-89E9-144BAFEEA753}" type="datetimeFigureOut">
              <a:rPr lang="zh-CN" altLang="en-US" smtClean="0"/>
              <a:pPr/>
              <a:t>2019/9/16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0CD-6062-4E45-B246-08BC20AE97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AB33-4D7C-4EBF-89E9-144BAFEEA753}" type="datetimeFigureOut">
              <a:rPr lang="zh-CN" altLang="en-US" smtClean="0"/>
              <a:pPr/>
              <a:t>2019/9/16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0CD-6062-4E45-B246-08BC20AE97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AB33-4D7C-4EBF-89E9-144BAFEEA753}" type="datetimeFigureOut">
              <a:rPr lang="zh-CN" altLang="en-US" smtClean="0"/>
              <a:pPr/>
              <a:t>2019/9/16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0CD-6062-4E45-B246-08BC20AE97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AB33-4D7C-4EBF-89E9-144BAFEEA753}" type="datetimeFigureOut">
              <a:rPr lang="zh-CN" altLang="en-US" smtClean="0"/>
              <a:pPr/>
              <a:t>2019/9/16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0CD-6062-4E45-B246-08BC20AE97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3" cstate="print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4" cstate="print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EAB33-4D7C-4EBF-89E9-144BAFEEA753}" type="datetimeFigureOut">
              <a:rPr lang="zh-CN" altLang="en-US" smtClean="0"/>
              <a:pPr/>
              <a:t>2019/9/16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3E0CD-6062-4E45-B246-08BC20AE97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1560" y="620689"/>
            <a:ext cx="7846640" cy="1584175"/>
          </a:xfrm>
        </p:spPr>
        <p:txBody>
          <a:bodyPr/>
          <a:lstStyle/>
          <a:p>
            <a:pPr algn="ctr"/>
            <a:r>
              <a:rPr lang="zh-CN" altLang="en-US" b="1" dirty="0" smtClean="0">
                <a:solidFill>
                  <a:srgbClr val="002060"/>
                </a:solidFill>
                <a:latin typeface="+mj-ea"/>
              </a:rPr>
              <a:t>企业战略管理</a:t>
            </a:r>
            <a:endParaRPr lang="zh-CN" altLang="en-US" b="1" dirty="0">
              <a:solidFill>
                <a:srgbClr val="002060"/>
              </a:solidFill>
              <a:latin typeface="+mj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1640" y="2852936"/>
            <a:ext cx="6670366" cy="2808312"/>
          </a:xfrm>
        </p:spPr>
        <p:txBody>
          <a:bodyPr>
            <a:normAutofit/>
          </a:bodyPr>
          <a:lstStyle/>
          <a:p>
            <a:pPr algn="ctr"/>
            <a:r>
              <a:rPr lang="zh-CN" altLang="en-US" sz="4400" b="1" dirty="0" smtClean="0">
                <a:solidFill>
                  <a:srgbClr val="002060"/>
                </a:solidFill>
                <a:latin typeface="+mj-ea"/>
                <a:ea typeface="+mj-ea"/>
              </a:rPr>
              <a:t>导学方案</a:t>
            </a:r>
            <a:endParaRPr lang="en-US" altLang="zh-CN" sz="4400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algn="ctr"/>
            <a:endParaRPr lang="en-US" altLang="zh-CN" sz="4400" b="1" dirty="0">
              <a:solidFill>
                <a:srgbClr val="002060"/>
              </a:solidFill>
              <a:latin typeface="+mj-ea"/>
              <a:ea typeface="+mj-ea"/>
            </a:endParaRPr>
          </a:p>
          <a:p>
            <a:pPr algn="ctr"/>
            <a:r>
              <a:rPr lang="zh-CN" altLang="en-US" sz="3200" b="1" dirty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lang="zh-CN" altLang="en-US" sz="3200" b="1" dirty="0" smtClean="0">
                <a:solidFill>
                  <a:srgbClr val="002060"/>
                </a:solidFill>
                <a:latin typeface="+mj-ea"/>
                <a:ea typeface="+mj-ea"/>
              </a:rPr>
              <a:t>                                    </a:t>
            </a:r>
            <a:r>
              <a:rPr lang="en-US" altLang="zh-CN" sz="3200" b="1" dirty="0" smtClean="0">
                <a:solidFill>
                  <a:srgbClr val="002060"/>
                </a:solidFill>
                <a:latin typeface="+mj-ea"/>
                <a:ea typeface="+mj-ea"/>
              </a:rPr>
              <a:t>2019</a:t>
            </a:r>
            <a:r>
              <a:rPr lang="zh-CN" altLang="en-US" sz="3200" b="1" dirty="0" smtClean="0">
                <a:solidFill>
                  <a:srgbClr val="002060"/>
                </a:solidFill>
                <a:latin typeface="+mj-ea"/>
                <a:ea typeface="+mj-ea"/>
              </a:rPr>
              <a:t>年</a:t>
            </a:r>
            <a:r>
              <a:rPr lang="en-US" altLang="zh-CN" sz="3200" b="1" dirty="0" smtClean="0">
                <a:solidFill>
                  <a:srgbClr val="002060"/>
                </a:solidFill>
                <a:latin typeface="+mj-ea"/>
                <a:ea typeface="+mj-ea"/>
              </a:rPr>
              <a:t>5</a:t>
            </a:r>
            <a:r>
              <a:rPr lang="zh-CN" altLang="en-US" sz="3200" b="1" dirty="0" smtClean="0">
                <a:solidFill>
                  <a:srgbClr val="002060"/>
                </a:solidFill>
                <a:latin typeface="+mj-ea"/>
                <a:ea typeface="+mj-ea"/>
              </a:rPr>
              <a:t>月  魏亚妮</a:t>
            </a:r>
            <a:endParaRPr lang="zh-CN" altLang="en-US" sz="3200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80573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十六、点击提交所有答案并结束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8738"/>
            <a:ext cx="9144000" cy="483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883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zh-CN" altLang="en-US" sz="3600" dirty="0" smtClean="0">
                <a:solidFill>
                  <a:srgbClr val="0070C0"/>
                </a:solidFill>
              </a:rPr>
              <a:t>四次形考依次完成，进入榆林电大平台可以查找作业参考答案及导学方案。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525658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80928"/>
            <a:ext cx="482453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709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b="1" dirty="0" smtClean="0">
                <a:latin typeface="+mj-ea"/>
                <a:ea typeface="+mj-ea"/>
              </a:rPr>
              <a:t>                </a:t>
            </a:r>
            <a:r>
              <a:rPr lang="zh-CN" altLang="en-US" b="1" dirty="0" smtClean="0">
                <a:latin typeface="+mj-ea"/>
                <a:ea typeface="+mj-ea"/>
              </a:rPr>
              <a:t>  </a:t>
            </a:r>
            <a:r>
              <a:rPr lang="zh-CN" altLang="en-US" sz="4400" b="1" dirty="0" smtClean="0">
                <a:latin typeface="+mj-ea"/>
                <a:ea typeface="+mj-ea"/>
              </a:rPr>
              <a:t>魏亚妮</a:t>
            </a:r>
            <a:r>
              <a:rPr lang="zh-CN" altLang="en-US" sz="4400" dirty="0" smtClean="0">
                <a:latin typeface="+mj-ea"/>
                <a:ea typeface="+mj-ea"/>
              </a:rPr>
              <a:t>   </a:t>
            </a:r>
            <a:endParaRPr lang="en-US" altLang="zh-CN" sz="4400" dirty="0" smtClean="0">
              <a:latin typeface="+mj-ea"/>
              <a:ea typeface="+mj-ea"/>
            </a:endParaRPr>
          </a:p>
          <a:p>
            <a:r>
              <a:rPr lang="en-US" altLang="zh-CN" b="1" dirty="0" smtClean="0">
                <a:latin typeface="+mj-ea"/>
                <a:ea typeface="+mj-ea"/>
              </a:rPr>
              <a:t>          </a:t>
            </a:r>
          </a:p>
          <a:p>
            <a:r>
              <a:rPr lang="en-US" altLang="zh-CN" b="1">
                <a:latin typeface="+mj-ea"/>
                <a:ea typeface="+mj-ea"/>
              </a:rPr>
              <a:t> </a:t>
            </a:r>
            <a:r>
              <a:rPr lang="en-US" altLang="zh-CN" b="1" smtClean="0">
                <a:latin typeface="+mj-ea"/>
                <a:ea typeface="+mj-ea"/>
              </a:rPr>
              <a:t>                        2019</a:t>
            </a:r>
            <a:r>
              <a:rPr lang="zh-CN" altLang="en-US" b="1" dirty="0" smtClean="0">
                <a:latin typeface="+mj-ea"/>
                <a:ea typeface="+mj-ea"/>
              </a:rPr>
              <a:t>年</a:t>
            </a:r>
            <a:r>
              <a:rPr lang="en-US" altLang="zh-CN" b="1" dirty="0" smtClean="0">
                <a:latin typeface="+mj-ea"/>
                <a:ea typeface="+mj-ea"/>
              </a:rPr>
              <a:t>5</a:t>
            </a:r>
            <a:r>
              <a:rPr lang="zh-CN" altLang="en-US" b="1" dirty="0" smtClean="0">
                <a:latin typeface="+mj-ea"/>
                <a:ea typeface="+mj-ea"/>
              </a:rPr>
              <a:t>月</a:t>
            </a:r>
            <a:endParaRPr lang="en-US" altLang="zh-CN" b="1" dirty="0" smtClean="0">
              <a:latin typeface="+mj-ea"/>
              <a:ea typeface="+mj-ea"/>
            </a:endParaRP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561"/>
            <a:ext cx="824230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611560" y="1173157"/>
            <a:ext cx="7846640" cy="1470025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endParaRPr lang="zh-CN" altLang="en-US" b="1" dirty="0">
              <a:solidFill>
                <a:srgbClr val="002060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51155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>
                <a:solidFill>
                  <a:srgbClr val="0070C0"/>
                </a:solidFill>
              </a:rPr>
              <a:t>一、登录国开平台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96752"/>
            <a:ext cx="914400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605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 smtClean="0">
                <a:solidFill>
                  <a:srgbClr val="002060"/>
                </a:solidFill>
              </a:rPr>
              <a:t>学</a:t>
            </a:r>
            <a:r>
              <a:rPr lang="zh-CN" altLang="en-US" b="1" dirty="0">
                <a:solidFill>
                  <a:srgbClr val="002060"/>
                </a:solidFill>
              </a:rPr>
              <a:t>号和出生</a:t>
            </a:r>
            <a:r>
              <a:rPr lang="zh-CN" altLang="en-US" b="1" dirty="0" smtClean="0">
                <a:solidFill>
                  <a:srgbClr val="002060"/>
                </a:solidFill>
              </a:rPr>
              <a:t>年月（密码）登录</a:t>
            </a:r>
            <a:r>
              <a:rPr lang="zh-CN" altLang="en-US" b="1" dirty="0">
                <a:solidFill>
                  <a:srgbClr val="FF0000"/>
                </a:solidFill>
              </a:rPr>
              <a:t/>
            </a:r>
            <a:br>
              <a:rPr lang="zh-CN" altLang="en-US" b="1" dirty="0">
                <a:solidFill>
                  <a:srgbClr val="FF0000"/>
                </a:solidFill>
              </a:rPr>
            </a:br>
            <a:endParaRPr lang="zh-CN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01882"/>
            <a:ext cx="8136904" cy="431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下箭头 6"/>
          <p:cNvSpPr/>
          <p:nvPr/>
        </p:nvSpPr>
        <p:spPr>
          <a:xfrm>
            <a:off x="6012160" y="4041068"/>
            <a:ext cx="1728192" cy="36004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出生日期</a:t>
            </a:r>
            <a:endParaRPr lang="zh-CN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4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2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>
                <a:solidFill>
                  <a:srgbClr val="0070C0"/>
                </a:solidFill>
              </a:rPr>
              <a:t>二、点击进入课程学习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40767"/>
            <a:ext cx="9144000" cy="551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7"/>
            <a:ext cx="9143999" cy="551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652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 smtClean="0">
                <a:solidFill>
                  <a:srgbClr val="0070C0"/>
                </a:solidFill>
              </a:rPr>
              <a:t>进入学习界面，同学们可以浏览学习资源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440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 smtClean="0">
                <a:solidFill>
                  <a:srgbClr val="0070C0"/>
                </a:solidFill>
              </a:rPr>
              <a:t>三、如有问题可以通过学习交流区（课程论坛）和老师进行交流。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" y="1556792"/>
            <a:ext cx="9143999" cy="447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" y="1556792"/>
            <a:ext cx="914479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21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通过师生互动可以解决在学习中预定的问题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44650"/>
            <a:ext cx="8280920" cy="444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410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 smtClean="0">
                <a:solidFill>
                  <a:srgbClr val="0070C0"/>
                </a:solidFill>
              </a:rPr>
              <a:t>四、首先看如何进行本课程的考核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3999" cy="475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72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dirty="0" smtClean="0">
                <a:solidFill>
                  <a:srgbClr val="0070C0"/>
                </a:solidFill>
              </a:rPr>
              <a:t>        点击完成四次形考任务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5939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龙腾四海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龙腾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龙腾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132</TotalTime>
  <Words>135</Words>
  <Application>Microsoft Office PowerPoint</Application>
  <PresentationFormat>全屏显示(4:3)</PresentationFormat>
  <Paragraphs>23</Paragraphs>
  <Slides>12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龙腾四海</vt:lpstr>
      <vt:lpstr>企业战略管理</vt:lpstr>
      <vt:lpstr>一、登录国开平台</vt:lpstr>
      <vt:lpstr>学号和出生年月（密码）登录 </vt:lpstr>
      <vt:lpstr>二、点击进入课程学习</vt:lpstr>
      <vt:lpstr>进入学习界面，同学们可以浏览学习资源</vt:lpstr>
      <vt:lpstr>三、如有问题可以通过学习交流区（课程论坛）和老师进行交流。</vt:lpstr>
      <vt:lpstr>通过师生互动可以解决在学习中预定的问题</vt:lpstr>
      <vt:lpstr>四、首先看如何进行本课程的考核</vt:lpstr>
      <vt:lpstr>        点击完成四次形考任务</vt:lpstr>
      <vt:lpstr>十六、点击提交所有答案并结束</vt:lpstr>
      <vt:lpstr>四次形考依次完成，进入榆林电大平台可以查找作业参考答案及导学方案。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中国现当代文学名著导读（1）</dc:title>
  <dc:creator>ylddypf</dc:creator>
  <cp:lastModifiedBy>yllc</cp:lastModifiedBy>
  <cp:revision>33</cp:revision>
  <dcterms:created xsi:type="dcterms:W3CDTF">2018-11-20T01:22:22Z</dcterms:created>
  <dcterms:modified xsi:type="dcterms:W3CDTF">2019-09-16T01:26:14Z</dcterms:modified>
</cp:coreProperties>
</file>