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D488E-CB5D-4215-A144-8C0CED0CFE3C}" type="datetimeFigureOut">
              <a:rPr lang="zh-CN" altLang="en-US" smtClean="0"/>
              <a:t>2019/11/25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D6C76-308A-4E3E-8B12-D6386BD1BE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01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C76-308A-4E3E-8B12-D6386BD1BEF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C76-308A-4E3E-8B12-D6386BD1BEF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C76-308A-4E3E-8B12-D6386BD1BEF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uchn.cn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打开国开学习网</a:t>
            </a:r>
            <a:r>
              <a:rPr lang="en-US" altLang="zh-CN" b="1" dirty="0" smtClean="0">
                <a:solidFill>
                  <a:srgbClr val="FF0000"/>
                </a:solidFill>
              </a:rPr>
              <a:t>(</a:t>
            </a:r>
            <a:r>
              <a:rPr lang="en-US" altLang="zh-CN" b="1" dirty="0" smtClean="0">
                <a:solidFill>
                  <a:srgbClr val="FF0000"/>
                </a:solidFill>
                <a:hlinkClick r:id="rId2"/>
              </a:rPr>
              <a:t>www.ouchn.cn</a:t>
            </a:r>
            <a:r>
              <a:rPr lang="zh-CN" altLang="en-US" b="1" dirty="0" smtClean="0">
                <a:solidFill>
                  <a:srgbClr val="FF0000"/>
                </a:solidFill>
              </a:rPr>
              <a:t>）</a:t>
            </a:r>
            <a:r>
              <a:rPr lang="en-US" altLang="zh-CN" b="1" dirty="0" smtClean="0">
                <a:solidFill>
                  <a:srgbClr val="FF0000"/>
                </a:solidFill>
              </a:rPr>
              <a:t>,</a:t>
            </a:r>
            <a:r>
              <a:rPr lang="zh-CN" altLang="en-US" b="1" dirty="0" smtClean="0">
                <a:solidFill>
                  <a:srgbClr val="FF0000"/>
                </a:solidFill>
              </a:rPr>
              <a:t>选择“学生登录”</a:t>
            </a:r>
            <a:endParaRPr lang="zh-CN" altLang="en-US" b="1" dirty="0"/>
          </a:p>
        </p:txBody>
      </p:sp>
      <p:sp>
        <p:nvSpPr>
          <p:cNvPr id="11" name="椭圆 10"/>
          <p:cNvSpPr/>
          <p:nvPr/>
        </p:nvSpPr>
        <p:spPr>
          <a:xfrm>
            <a:off x="4786314" y="2000240"/>
            <a:ext cx="1500198" cy="357190"/>
          </a:xfrm>
          <a:prstGeom prst="ellipse">
            <a:avLst/>
          </a:prstGeom>
          <a:noFill/>
          <a:ln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8229600" cy="374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3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一、平台登录方法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/>
              <a:t>四、学习方法</a:t>
            </a:r>
            <a:endParaRPr lang="zh-CN" altLang="en-US" b="1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怎么考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318612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57313"/>
            <a:ext cx="9144000" cy="457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五、点击进入所有单元，</a:t>
            </a:r>
            <a:r>
              <a:rPr lang="zh-CN" altLang="en-US" b="1" dirty="0">
                <a:solidFill>
                  <a:srgbClr val="0070C0"/>
                </a:solidFill>
              </a:rPr>
              <a:t>同学们可以浏览学习资源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5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20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2812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73016"/>
            <a:ext cx="82296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08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输入用学号和密码（学生的出生年月日），登录</a:t>
            </a:r>
            <a:endParaRPr lang="zh-CN" altLang="en-US" b="1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31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5715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本学期课程，选择</a:t>
            </a:r>
            <a:r>
              <a:rPr lang="en-US" altLang="zh-CN" b="1" dirty="0" smtClean="0">
                <a:solidFill>
                  <a:srgbClr val="FF0000"/>
                </a:solidFill>
              </a:rPr>
              <a:t>《</a:t>
            </a:r>
            <a:r>
              <a:rPr lang="zh-CN" altLang="en-US" b="1" dirty="0" smtClean="0">
                <a:solidFill>
                  <a:srgbClr val="FF0000"/>
                </a:solidFill>
              </a:rPr>
              <a:t>西方经济学</a:t>
            </a:r>
            <a:r>
              <a:rPr lang="en-US" altLang="zh-CN" b="1" dirty="0" smtClean="0">
                <a:solidFill>
                  <a:srgbClr val="FF0000"/>
                </a:solidFill>
              </a:rPr>
              <a:t>》</a:t>
            </a:r>
            <a:r>
              <a:rPr lang="zh-CN" altLang="en-US" b="1" dirty="0" smtClean="0">
                <a:solidFill>
                  <a:srgbClr val="FF0000"/>
                </a:solidFill>
              </a:rPr>
              <a:t>，点击进入课程</a:t>
            </a:r>
            <a:endParaRPr lang="zh-CN" altLang="en-US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428992" y="4000504"/>
            <a:ext cx="3000396" cy="1214446"/>
            <a:chOff x="3428992" y="4000504"/>
            <a:chExt cx="3000396" cy="1214446"/>
          </a:xfrm>
        </p:grpSpPr>
        <p:sp>
          <p:nvSpPr>
            <p:cNvPr id="5" name="椭圆 4"/>
            <p:cNvSpPr/>
            <p:nvPr/>
          </p:nvSpPr>
          <p:spPr>
            <a:xfrm>
              <a:off x="3428992" y="4857760"/>
              <a:ext cx="1500198" cy="357190"/>
            </a:xfrm>
            <a:prstGeom prst="ellipse">
              <a:avLst/>
            </a:prstGeom>
            <a:noFill/>
            <a:ln>
              <a:solidFill>
                <a:srgbClr val="FF0000">
                  <a:alpha val="5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箭头连接符 8"/>
            <p:cNvCxnSpPr/>
            <p:nvPr/>
          </p:nvCxnSpPr>
          <p:spPr>
            <a:xfrm rot="5400000">
              <a:off x="4536281" y="4464851"/>
              <a:ext cx="428628" cy="357190"/>
            </a:xfrm>
            <a:prstGeom prst="straightConnector1">
              <a:avLst/>
            </a:prstGeom>
            <a:ln w="15875">
              <a:solidFill>
                <a:srgbClr val="FF0000">
                  <a:alpha val="51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7752" y="4000504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点击进入课程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标题 3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二、完成形考任务方法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457200" y="1600201"/>
            <a:ext cx="7472386" cy="297180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47738"/>
            <a:ext cx="8929717" cy="45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点击“形考任务”查看具体要求</a:t>
            </a:r>
            <a:endParaRPr lang="zh-CN" altLang="en-US" b="1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00100" y="1600201"/>
            <a:ext cx="7686700" cy="297180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/>
              <a:t>三、发帖方法</a:t>
            </a:r>
            <a:endParaRPr lang="zh-CN" altLang="en-US" b="1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28596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点击添加一个新话题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600201"/>
            <a:ext cx="7758138" cy="3829064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1214422"/>
            <a:ext cx="8113713" cy="455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5715000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点击开启一个新话题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97500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/>
              <a:t>四、学习方法</a:t>
            </a:r>
            <a:endParaRPr lang="zh-CN" alt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85861"/>
            <a:ext cx="91440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学什么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/>
              <a:t>四、学习方法</a:t>
            </a:r>
            <a:endParaRPr lang="zh-CN" altLang="en-US" b="1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怎么学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318612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3000"/>
            <a:ext cx="8929718" cy="485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105</Words>
  <Application>Microsoft Office PowerPoint</Application>
  <PresentationFormat>全屏显示(4:3)</PresentationFormat>
  <Paragraphs>20</Paragraphs>
  <Slides>12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打开国开学习网(www.ouchn.cn）,选择“学生登录”</vt:lpstr>
      <vt:lpstr>输入用学号和密码（学生的出生年月日），登录</vt:lpstr>
      <vt:lpstr>本学期课程，选择《西方经济学》，点击进入课程</vt:lpstr>
      <vt:lpstr>点击“形考任务”查看具体要求</vt:lpstr>
      <vt:lpstr>PowerPoint 演示文稿</vt:lpstr>
      <vt:lpstr>三、发帖方法</vt:lpstr>
      <vt:lpstr>点击开启一个新话题</vt:lpstr>
      <vt:lpstr>四、学习方法</vt:lpstr>
      <vt:lpstr>四、学习方法</vt:lpstr>
      <vt:lpstr>四、学习方法</vt:lpstr>
      <vt:lpstr>五、点击进入所有单元，同学们可以浏览学习资源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打开国开学习网(www.ouchn.cn）,选择“学生登录”</dc:title>
  <dc:creator>yllc</dc:creator>
  <cp:lastModifiedBy>yllc</cp:lastModifiedBy>
  <cp:revision>37</cp:revision>
  <dcterms:created xsi:type="dcterms:W3CDTF">2018-05-24T07:25:38Z</dcterms:created>
  <dcterms:modified xsi:type="dcterms:W3CDTF">2019-11-25T07:05:02Z</dcterms:modified>
</cp:coreProperties>
</file>