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405E1-0863-493B-974B-4D3C3AFB67D0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0C88B-DCA8-416A-A0A2-6CC6047AF3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008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0C88B-DCA8-416A-A0A2-6CC6047AF3D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504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课程学习要求</a:t>
            </a:r>
            <a:endParaRPr lang="en-US" altLang="zh-CN" dirty="0" smtClean="0"/>
          </a:p>
          <a:p>
            <a:r>
              <a:rPr lang="zh-CN" altLang="en-US" dirty="0" smtClean="0"/>
              <a:t>一、完成形考任务</a:t>
            </a:r>
            <a:endParaRPr lang="en-US" altLang="zh-CN" dirty="0" smtClean="0"/>
          </a:p>
          <a:p>
            <a:r>
              <a:rPr lang="zh-CN" altLang="en-US" dirty="0" smtClean="0"/>
              <a:t>二、学习课程资源</a:t>
            </a:r>
            <a:endParaRPr lang="en-US" altLang="zh-CN" dirty="0" smtClean="0"/>
          </a:p>
          <a:p>
            <a:r>
              <a:rPr lang="zh-CN" altLang="en-US" dirty="0" smtClean="0"/>
              <a:t>三、本门课程发帖不少于</a:t>
            </a:r>
            <a:r>
              <a:rPr lang="en-US" altLang="zh-CN" dirty="0" smtClean="0"/>
              <a:t>10</a:t>
            </a:r>
            <a:r>
              <a:rPr lang="zh-CN" altLang="en-US" dirty="0" smtClean="0"/>
              <a:t>条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《</a:t>
            </a:r>
            <a:r>
              <a:rPr lang="zh-CN" altLang="en-US" dirty="0" smtClean="0"/>
              <a:t>当代世界政治与经济</a:t>
            </a:r>
            <a:r>
              <a:rPr lang="en-US" altLang="zh-CN" dirty="0" smtClean="0"/>
              <a:t>》</a:t>
            </a:r>
            <a:r>
              <a:rPr lang="zh-CN" altLang="en-US" dirty="0" smtClean="0"/>
              <a:t>流程图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2621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1252728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dirty="0" smtClean="0"/>
              <a:t>点击课程论坛发帖</a:t>
            </a:r>
            <a:endParaRPr lang="zh-CN" alt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412777"/>
            <a:ext cx="784887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379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pPr algn="l"/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1"/>
            <a:ext cx="806489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999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3600" dirty="0" smtClean="0"/>
              <a:t>正文和主体输入同样的内容</a:t>
            </a:r>
            <a:endParaRPr lang="zh-CN" altLang="en-US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7"/>
            <a:ext cx="7560840" cy="439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296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/>
              <a:t>点</a:t>
            </a:r>
            <a:r>
              <a:rPr lang="zh-CN" altLang="en-US" dirty="0" smtClean="0"/>
              <a:t>击发到讨论区</a:t>
            </a:r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7992888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671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联  系  人：李菊锋</a:t>
            </a:r>
            <a:endParaRPr lang="en-US" altLang="zh-CN" dirty="0"/>
          </a:p>
          <a:p>
            <a:r>
              <a:rPr lang="zh-CN" altLang="en-US" dirty="0"/>
              <a:t>联系电话：</a:t>
            </a:r>
            <a:r>
              <a:rPr lang="en-US" altLang="zh-CN" dirty="0"/>
              <a:t>18690456585</a:t>
            </a:r>
          </a:p>
          <a:p>
            <a:pPr marL="0" indent="0">
              <a:buNone/>
            </a:pPr>
            <a:r>
              <a:rPr lang="en-US" altLang="zh-CN" dirty="0"/>
              <a:t>    QQ:                1029955399</a:t>
            </a:r>
          </a:p>
          <a:p>
            <a:pPr algn="r"/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联系方式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7032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466312"/>
          </a:xfrm>
        </p:spPr>
        <p:txBody>
          <a:bodyPr>
            <a:normAutofit/>
          </a:bodyPr>
          <a:lstStyle/>
          <a:p>
            <a:pPr algn="l"/>
            <a:r>
              <a:rPr lang="zh-CN" altLang="en-US" sz="2400" dirty="0" smtClean="0"/>
              <a:t>打开榆</a:t>
            </a:r>
            <a:r>
              <a:rPr lang="zh-CN" altLang="en-US" sz="2400" dirty="0"/>
              <a:t>林</a:t>
            </a:r>
            <a:r>
              <a:rPr lang="zh-CN" altLang="en-US" sz="2400" dirty="0" smtClean="0"/>
              <a:t>广播电视大学</a:t>
            </a:r>
            <a:r>
              <a:rPr lang="en-US" altLang="zh-CN" sz="2400" dirty="0" smtClean="0"/>
              <a:t>(http://www.ylrtvu.net.cn)</a:t>
            </a:r>
            <a:endParaRPr lang="zh-CN" alt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  <a14:imgEffect>
                      <a14:brightnessContrast brigh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640960" cy="443691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椭圆 6"/>
          <p:cNvSpPr/>
          <p:nvPr/>
        </p:nvSpPr>
        <p:spPr>
          <a:xfrm>
            <a:off x="1259632" y="5661248"/>
            <a:ext cx="864096" cy="288032"/>
          </a:xfrm>
          <a:prstGeom prst="ellipse">
            <a:avLst/>
          </a:prstGeom>
          <a:noFill/>
          <a:ln w="60325">
            <a:solidFill>
              <a:srgbClr val="FF0000">
                <a:alpha val="8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H="1" flipV="1">
            <a:off x="1979712" y="5949280"/>
            <a:ext cx="576064" cy="33245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633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2400" dirty="0" smtClean="0"/>
              <a:t>用学号和出身年月日登录</a:t>
            </a:r>
            <a:endParaRPr lang="zh-CN" alt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75331"/>
            <a:ext cx="8712968" cy="4730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椭圆 3"/>
          <p:cNvSpPr/>
          <p:nvPr/>
        </p:nvSpPr>
        <p:spPr>
          <a:xfrm>
            <a:off x="6588224" y="2060848"/>
            <a:ext cx="1080120" cy="576063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7380312" y="1412776"/>
            <a:ext cx="288032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051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2400" dirty="0" smtClean="0"/>
              <a:t>密码是出生年月日</a:t>
            </a:r>
            <a:endParaRPr lang="zh-CN" alt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601883"/>
            <a:ext cx="8136904" cy="431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椭圆 3"/>
          <p:cNvSpPr/>
          <p:nvPr/>
        </p:nvSpPr>
        <p:spPr>
          <a:xfrm>
            <a:off x="4932040" y="3758453"/>
            <a:ext cx="1440160" cy="606651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6372200" y="4221088"/>
            <a:ext cx="576064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585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2400" dirty="0" smtClean="0"/>
              <a:t>点击课程</a:t>
            </a:r>
            <a:endParaRPr lang="zh-CN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628799"/>
            <a:ext cx="7697861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203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2400" dirty="0" smtClean="0"/>
              <a:t>必须完成四次任务</a:t>
            </a:r>
            <a:endParaRPr lang="zh-CN" alt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340769"/>
            <a:ext cx="756084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365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2400" dirty="0" smtClean="0"/>
              <a:t>点击课程讨论区发帖</a:t>
            </a:r>
            <a:endParaRPr lang="zh-CN" altLang="en-US" sz="2400" dirty="0"/>
          </a:p>
        </p:txBody>
      </p:sp>
      <p:sp>
        <p:nvSpPr>
          <p:cNvPr id="4" name="椭圆 3"/>
          <p:cNvSpPr/>
          <p:nvPr/>
        </p:nvSpPr>
        <p:spPr>
          <a:xfrm>
            <a:off x="827584" y="4869160"/>
            <a:ext cx="648072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1331640" y="4509120"/>
            <a:ext cx="288032" cy="36004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772816"/>
            <a:ext cx="8399463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609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866536"/>
          </a:xfrm>
        </p:spPr>
        <p:txBody>
          <a:bodyPr>
            <a:normAutofit/>
          </a:bodyPr>
          <a:lstStyle/>
          <a:p>
            <a:pPr algn="l"/>
            <a:r>
              <a:rPr lang="zh-CN" altLang="en-US" sz="2400" dirty="0" smtClean="0"/>
              <a:t>回答问题</a:t>
            </a:r>
            <a:endParaRPr lang="zh-CN" alt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99137"/>
            <a:ext cx="7776863" cy="43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286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2400" dirty="0" smtClean="0"/>
              <a:t>点击发到讨论区上</a:t>
            </a:r>
            <a:endParaRPr lang="zh-CN" alt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862138"/>
            <a:ext cx="7344817" cy="4303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0727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513</TotalTime>
  <Words>106</Words>
  <Application>Microsoft Office PowerPoint</Application>
  <PresentationFormat>全屏显示(4:3)</PresentationFormat>
  <Paragraphs>29</Paragraphs>
  <Slides>14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波形</vt:lpstr>
      <vt:lpstr>《当代世界政治与经济》流程图</vt:lpstr>
      <vt:lpstr>打开榆林广播电视大学(http://www.ylrtvu.net.cn)</vt:lpstr>
      <vt:lpstr>用学号和出身年月日登录</vt:lpstr>
      <vt:lpstr>密码是出生年月日</vt:lpstr>
      <vt:lpstr>点击课程</vt:lpstr>
      <vt:lpstr>必须完成四次任务</vt:lpstr>
      <vt:lpstr>点击课程讨论区发帖</vt:lpstr>
      <vt:lpstr>回答问题</vt:lpstr>
      <vt:lpstr>点击发到讨论区上</vt:lpstr>
      <vt:lpstr>点击课程论坛发帖</vt:lpstr>
      <vt:lpstr>PowerPoint 演示文稿</vt:lpstr>
      <vt:lpstr>正文和主体输入同样的内容</vt:lpstr>
      <vt:lpstr>点击发到讨论区</vt:lpstr>
      <vt:lpstr>联系方式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ylddypf</dc:creator>
  <cp:lastModifiedBy>yllc</cp:lastModifiedBy>
  <cp:revision>46</cp:revision>
  <dcterms:modified xsi:type="dcterms:W3CDTF">2019-05-29T07:05:42Z</dcterms:modified>
</cp:coreProperties>
</file>