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7" r:id="rId20"/>
    <p:sldId id="276" r:id="rId21"/>
    <p:sldId id="278" r:id="rId22"/>
    <p:sldId id="273" r:id="rId23"/>
    <p:sldId id="274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34BC69-271B-409A-AC7C-5630ADE7C6CE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B3BE1C-ED2B-4838-890B-FD4F8380FC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714140118@qq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6656784" cy="2232248"/>
          </a:xfrm>
        </p:spPr>
        <p:txBody>
          <a:bodyPr>
            <a:normAutofit fontScale="40000" lnSpcReduction="20000"/>
          </a:bodyPr>
          <a:lstStyle/>
          <a:p>
            <a:pPr algn="ctr"/>
            <a:endParaRPr lang="en-US" altLang="zh-CN" sz="5400" b="1" dirty="0" smtClean="0"/>
          </a:p>
          <a:p>
            <a:pPr algn="ctr"/>
            <a:r>
              <a:rPr lang="en-US" altLang="zh-CN" sz="13500" b="1" dirty="0" smtClean="0">
                <a:latin typeface="华文彩云" pitchFamily="2" charset="-122"/>
                <a:ea typeface="华文彩云" pitchFamily="2" charset="-122"/>
              </a:rPr>
              <a:t>2019</a:t>
            </a:r>
            <a:r>
              <a:rPr lang="zh-CN" altLang="en-US" sz="13500" b="1" dirty="0">
                <a:latin typeface="华文彩云" pitchFamily="2" charset="-122"/>
                <a:ea typeface="华文彩云" pitchFamily="2" charset="-122"/>
              </a:rPr>
              <a:t> </a:t>
            </a:r>
            <a:r>
              <a:rPr lang="zh-CN" altLang="en-US" sz="13500" b="1" dirty="0" smtClean="0">
                <a:latin typeface="华文彩云" pitchFamily="2" charset="-122"/>
                <a:ea typeface="华文彩云" pitchFamily="2" charset="-122"/>
              </a:rPr>
              <a:t>秋 导  学  方  案</a:t>
            </a:r>
            <a:endParaRPr lang="en-US" altLang="zh-CN" sz="13500" b="1" dirty="0" smtClean="0">
              <a:latin typeface="华文彩云" pitchFamily="2" charset="-122"/>
              <a:ea typeface="华文彩云" pitchFamily="2" charset="-122"/>
            </a:endParaRPr>
          </a:p>
          <a:p>
            <a:pPr algn="ctr"/>
            <a:endParaRPr lang="en-US" altLang="zh-CN" sz="3600" b="1" dirty="0" smtClean="0"/>
          </a:p>
          <a:p>
            <a:pPr algn="ctr"/>
            <a:endParaRPr lang="en-US" altLang="zh-CN" sz="3600" b="1" dirty="0"/>
          </a:p>
          <a:p>
            <a:pPr algn="ctr"/>
            <a:endParaRPr lang="en-US" altLang="zh-CN" sz="5100" b="1" dirty="0" smtClean="0"/>
          </a:p>
          <a:p>
            <a:pPr algn="ctr"/>
            <a:r>
              <a:rPr lang="zh-CN" altLang="en-US" sz="5100" b="1" dirty="0" smtClean="0"/>
              <a:t>制作人：乔少</a:t>
            </a:r>
            <a:r>
              <a:rPr lang="zh-CN" altLang="en-US" sz="5100" b="1" dirty="0"/>
              <a:t>华</a:t>
            </a:r>
            <a:endParaRPr lang="en-US" altLang="zh-CN" sz="5100" b="1" dirty="0" smtClean="0"/>
          </a:p>
          <a:p>
            <a:pPr algn="ctr"/>
            <a:endParaRPr lang="en-US" altLang="zh-CN" sz="5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378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9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90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第八步：点击这里完成作业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第九步：在这里查看学习情况及完成作业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第十步：</a:t>
            </a:r>
            <a:r>
              <a:rPr lang="zh-CN" altLang="zh-CN" dirty="0">
                <a:effectLst/>
              </a:rPr>
              <a:t>点击这里</a:t>
            </a:r>
            <a:r>
              <a:rPr lang="zh-CN" altLang="zh-CN" dirty="0" smtClean="0">
                <a:effectLst/>
              </a:rPr>
              <a:t>开始</a:t>
            </a:r>
            <a:r>
              <a:rPr lang="zh-CN" altLang="en-US" dirty="0" smtClean="0">
                <a:effectLst/>
              </a:rPr>
              <a:t>完成第一次形考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9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32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第十一步：点击这里开始完成第三次形考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91440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58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第十二步：依次按顺序答题，最后点击结束答题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75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第十三步：点击这里提交答案并结束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9144000" cy="508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49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第十四步：最后一次作业要完成一个设计。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263"/>
            <a:ext cx="91440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16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第十五步：点击学习论坛进行发贴讨论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0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第一步：先打开国家开放大学学习平台，点击学生登录。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6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第十六</a:t>
            </a:r>
            <a:r>
              <a:rPr lang="zh-CN" altLang="en-US" dirty="0"/>
              <a:t>步：每次任务都有不同的讨论区域，点击进入讨论区开始发</a:t>
            </a:r>
            <a:r>
              <a:rPr lang="zh-CN" altLang="en-US" dirty="0" smtClean="0"/>
              <a:t>贴。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92954"/>
            <a:ext cx="9144000" cy="49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52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第十七步：在</a:t>
            </a:r>
            <a:r>
              <a:rPr lang="zh-CN" altLang="en-US" dirty="0"/>
              <a:t>文本框内输入想要问的问题，点击发贴。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38178"/>
            <a:ext cx="9144000" cy="49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20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联系我们：如在学习过程中遇到问题，可以随时联系到课程任课教师，用</a:t>
            </a:r>
            <a:r>
              <a:rPr lang="en-US" altLang="zh-CN" sz="3200" dirty="0" smtClean="0"/>
              <a:t>QQ</a:t>
            </a:r>
            <a:r>
              <a:rPr lang="zh-CN" altLang="en-US" sz="3200" dirty="0" smtClean="0"/>
              <a:t>或者微信、打电话咨询，到学校来请教等方式都可以进行学习。</a:t>
            </a:r>
            <a:endParaRPr lang="en-US" altLang="zh-CN" sz="3200" dirty="0" smtClean="0"/>
          </a:p>
          <a:p>
            <a:r>
              <a:rPr lang="en-US" altLang="zh-CN" sz="3200" dirty="0" smtClean="0"/>
              <a:t>QQ</a:t>
            </a:r>
            <a:r>
              <a:rPr lang="zh-CN" altLang="en-US" sz="3200" dirty="0" smtClean="0"/>
              <a:t>号码：</a:t>
            </a:r>
            <a:r>
              <a:rPr lang="en-US" altLang="zh-CN" sz="3200" dirty="0" smtClean="0">
                <a:hlinkClick r:id="rId2"/>
              </a:rPr>
              <a:t>714140118@qq.com</a:t>
            </a:r>
            <a:endParaRPr lang="en-US" altLang="zh-CN" sz="3200" dirty="0" smtClean="0"/>
          </a:p>
          <a:p>
            <a:r>
              <a:rPr lang="zh-CN" altLang="en-US" sz="3200" dirty="0"/>
              <a:t>微</a:t>
            </a:r>
            <a:r>
              <a:rPr lang="zh-CN" altLang="en-US" sz="3200" dirty="0" smtClean="0"/>
              <a:t>信号码与手机同号：</a:t>
            </a:r>
            <a:r>
              <a:rPr lang="en-US" altLang="zh-CN" sz="3200" dirty="0" smtClean="0"/>
              <a:t>18991099833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第十八步：依次完成十次</a:t>
            </a:r>
            <a:r>
              <a:rPr lang="zh-CN" altLang="en-US" dirty="0"/>
              <a:t>作业，发贴</a:t>
            </a:r>
            <a:r>
              <a:rPr lang="zh-CN" altLang="en-US" dirty="0" smtClean="0"/>
              <a:t>十贴以上</a:t>
            </a:r>
            <a:r>
              <a:rPr lang="zh-CN" altLang="en-US" dirty="0"/>
              <a:t>，</a:t>
            </a:r>
            <a:r>
              <a:rPr lang="zh-CN" altLang="en-US" dirty="0" smtClean="0"/>
              <a:t>完成课程学习</a:t>
            </a:r>
            <a:r>
              <a:rPr lang="zh-CN" altLang="en-US" dirty="0"/>
              <a:t>任务。</a:t>
            </a:r>
          </a:p>
        </p:txBody>
      </p:sp>
    </p:spTree>
    <p:extLst>
      <p:ext uri="{BB962C8B-B14F-4D97-AF65-F5344CB8AC3E}">
        <p14:creationId xmlns:p14="http://schemas.microsoft.com/office/powerpoint/2010/main" val="2249335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祝同学们学习顺利，考出好成绩！！</a:t>
            </a:r>
            <a:endParaRPr lang="zh-CN" altLang="en-US" sz="6600" dirty="0">
              <a:solidFill>
                <a:schemeClr val="bg2">
                  <a:lumMod val="50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139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zh-CN" dirty="0">
                <a:effectLst/>
              </a:rPr>
              <a:t>第二步：请输入用户名（学号），密码（出生年月日八位）</a:t>
            </a:r>
            <a:br>
              <a:rPr lang="zh-CN" altLang="zh-CN" dirty="0">
                <a:effectLst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7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zh-CN" altLang="zh-CN" dirty="0">
                <a:effectLst/>
              </a:rPr>
              <a:t>第三步：首先登录到学习页面，在学课程中选择《</a:t>
            </a:r>
            <a:r>
              <a:rPr lang="en-US" altLang="zh-CN" dirty="0">
                <a:effectLst/>
              </a:rPr>
              <a:t>Dreamweaver</a:t>
            </a:r>
            <a:r>
              <a:rPr lang="zh-CN" altLang="zh-CN" dirty="0">
                <a:effectLst/>
              </a:rPr>
              <a:t>网页设计》点击进入。</a:t>
            </a:r>
            <a:br>
              <a:rPr lang="zh-CN" altLang="zh-CN" dirty="0">
                <a:effectLst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2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>
                <a:effectLst/>
              </a:rPr>
              <a:t>第四步：进入到课程学习主页</a:t>
            </a:r>
            <a:br>
              <a:rPr lang="zh-CN" altLang="zh-CN" dirty="0">
                <a:effectLst/>
              </a:rPr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2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第五步</a:t>
            </a:r>
            <a:r>
              <a:rPr lang="zh-CN" altLang="en-US" dirty="0"/>
              <a:t>：进入到课程学习</a:t>
            </a:r>
            <a:r>
              <a:rPr lang="zh-CN" altLang="en-US" dirty="0" smtClean="0"/>
              <a:t>主页，点击课程导学，查看课程考核方式。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9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3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第六步：点击进入到怎么考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9144000" cy="51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61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51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第七步</a:t>
            </a:r>
            <a:r>
              <a:rPr lang="zh-CN" altLang="en-US" dirty="0"/>
              <a:t>：点击进入到</a:t>
            </a:r>
            <a:r>
              <a:rPr lang="zh-CN" altLang="en-US" dirty="0" smtClean="0"/>
              <a:t>怎么学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6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711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CCE8C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</TotalTime>
  <Words>308</Words>
  <Application>Microsoft Office PowerPoint</Application>
  <PresentationFormat>全屏显示(4:3)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聚合</vt:lpstr>
      <vt:lpstr>PowerPoint 演示文稿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第三步：首先登录到学习页面，在学课程中选择《Dreamweaver网页设计》点击进入。 </vt:lpstr>
      <vt:lpstr>第四步：进入到课程学习主页 </vt:lpstr>
      <vt:lpstr>第五步：进入到课程学习主页，点击课程导学，查看课程考核方式。 </vt:lpstr>
      <vt:lpstr>第六步：点击进入到怎么考 </vt:lpstr>
      <vt:lpstr>PowerPoint 演示文稿</vt:lpstr>
      <vt:lpstr>第七步：点击进入到怎么学 </vt:lpstr>
      <vt:lpstr>PowerPoint 演示文稿</vt:lpstr>
      <vt:lpstr>第八步：点击这里完成作业</vt:lpstr>
      <vt:lpstr>第九步：在这里查看学习情况及完成作业</vt:lpstr>
      <vt:lpstr>第十步：点击这里开始完成第一次形考</vt:lpstr>
      <vt:lpstr>第十一步：点击这里开始完成第三次形考</vt:lpstr>
      <vt:lpstr>第十二步：依次按顺序答题，最后点击结束答题</vt:lpstr>
      <vt:lpstr>第十三步：点击这里提交答案并结束</vt:lpstr>
      <vt:lpstr>第十四步：最后一次作业要完成一个设计。</vt:lpstr>
      <vt:lpstr>第十五步：点击学习论坛进行发贴讨论</vt:lpstr>
      <vt:lpstr>PowerPoint 演示文稿</vt:lpstr>
      <vt:lpstr>第十六步：每次任务都有不同的讨论区域，点击进入讨论区开始发贴。</vt:lpstr>
      <vt:lpstr>第十七步：在文本框内输入想要问的问题，点击发贴。</vt:lpstr>
      <vt:lpstr>第十八步：依次完成十次作业，发贴十贴以上，完成课程学习任务。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ylddypf</dc:creator>
  <cp:lastModifiedBy>ylddypf</cp:lastModifiedBy>
  <cp:revision>15</cp:revision>
  <dcterms:created xsi:type="dcterms:W3CDTF">2019-11-27T06:12:23Z</dcterms:created>
  <dcterms:modified xsi:type="dcterms:W3CDTF">2019-11-28T08:31:12Z</dcterms:modified>
</cp:coreProperties>
</file>