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62" r:id="rId4"/>
    <p:sldId id="267" r:id="rId5"/>
    <p:sldId id="299" r:id="rId6"/>
    <p:sldId id="287" r:id="rId7"/>
    <p:sldId id="295" r:id="rId8"/>
    <p:sldId id="296" r:id="rId9"/>
    <p:sldId id="293" r:id="rId10"/>
    <p:sldId id="297" r:id="rId11"/>
    <p:sldId id="298" r:id="rId12"/>
    <p:sldId id="286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4C2"/>
    <a:srgbClr val="CC0066"/>
    <a:srgbClr val="60C3A2"/>
    <a:srgbClr val="4FC5C8"/>
    <a:srgbClr val="5FC3A4"/>
    <a:srgbClr val="3FC6ED"/>
    <a:srgbClr val="42C6E5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7" d="100"/>
          <a:sy n="57" d="100"/>
        </p:scale>
        <p:origin x="-117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7C8D0-99BF-469D-A9BF-DD64C32D3849}" type="doc">
      <dgm:prSet loTypeId="urn:microsoft.com/office/officeart/2005/8/layout/h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A9F0B1F4-C94F-4A43-8A3D-2A385D061F41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导：本章导学</a:t>
          </a:r>
        </a:p>
      </dgm:t>
    </dgm:pt>
    <dgm:pt modelId="{4B0166B2-54F0-4EE3-9065-480144524339}" type="parTrans" cxnId="{5D65F5A6-A3C6-4A82-B222-A059BF27D9EC}">
      <dgm:prSet/>
      <dgm:spPr/>
      <dgm:t>
        <a:bodyPr/>
        <a:lstStyle/>
        <a:p>
          <a:pPr algn="ctr"/>
          <a:endParaRPr lang="zh-CN" altLang="en-US"/>
        </a:p>
      </dgm:t>
    </dgm:pt>
    <dgm:pt modelId="{9B1DDC56-19B0-465C-B36D-3B097FCE8438}" type="sibTrans" cxnId="{5D65F5A6-A3C6-4A82-B222-A059BF27D9EC}">
      <dgm:prSet/>
      <dgm:spPr/>
      <dgm:t>
        <a:bodyPr/>
        <a:lstStyle/>
        <a:p>
          <a:pPr algn="ctr"/>
          <a:endParaRPr lang="zh-CN" altLang="en-US"/>
        </a:p>
      </dgm:t>
    </dgm:pt>
    <dgm:pt modelId="{D5569CB8-DBE3-466D-99F0-93F83C5361AC}">
      <dgm:prSet phldrT="[文本]" custT="1"/>
      <dgm:spPr/>
      <dgm:t>
        <a:bodyPr/>
        <a:lstStyle/>
        <a:p>
          <a:pPr algn="ctr"/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学习目标</a:t>
          </a:r>
        </a:p>
      </dgm:t>
    </dgm:pt>
    <dgm:pt modelId="{7C793B80-4553-4522-99FA-C5CFDB4E9053}" type="parTrans" cxnId="{4054A112-CA07-4D02-884D-744C74B7317E}">
      <dgm:prSet/>
      <dgm:spPr/>
      <dgm:t>
        <a:bodyPr/>
        <a:lstStyle/>
        <a:p>
          <a:pPr algn="ctr"/>
          <a:endParaRPr lang="zh-CN" altLang="en-US"/>
        </a:p>
      </dgm:t>
    </dgm:pt>
    <dgm:pt modelId="{945EFDE1-6091-4DBC-A507-3F7D48C86AE3}" type="sibTrans" cxnId="{4054A112-CA07-4D02-884D-744C74B7317E}">
      <dgm:prSet/>
      <dgm:spPr/>
      <dgm:t>
        <a:bodyPr/>
        <a:lstStyle/>
        <a:p>
          <a:pPr algn="ctr"/>
          <a:endParaRPr lang="zh-CN" altLang="en-US"/>
        </a:p>
      </dgm:t>
    </dgm:pt>
    <dgm:pt modelId="{B2D6DAC5-0366-4C58-8876-6CF405957D1B}">
      <dgm:prSet phldrT="[文本]" custT="1"/>
      <dgm:spPr/>
      <dgm:t>
        <a:bodyPr/>
        <a:lstStyle/>
        <a:p>
          <a:pPr algn="ctr"/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知识导图</a:t>
          </a:r>
        </a:p>
      </dgm:t>
    </dgm:pt>
    <dgm:pt modelId="{2C434B8B-B21C-40FC-B0AD-58EEDDD79993}" type="parTrans" cxnId="{C09534B2-0455-4FB2-A72A-76D6C3274031}">
      <dgm:prSet/>
      <dgm:spPr/>
      <dgm:t>
        <a:bodyPr/>
        <a:lstStyle/>
        <a:p>
          <a:pPr algn="ctr"/>
          <a:endParaRPr lang="zh-CN" altLang="en-US"/>
        </a:p>
      </dgm:t>
    </dgm:pt>
    <dgm:pt modelId="{D591AAB6-7D28-4D09-8D19-7AED520E2A3B}" type="sibTrans" cxnId="{C09534B2-0455-4FB2-A72A-76D6C3274031}">
      <dgm:prSet/>
      <dgm:spPr/>
      <dgm:t>
        <a:bodyPr/>
        <a:lstStyle/>
        <a:p>
          <a:pPr algn="ctr"/>
          <a:endParaRPr lang="zh-CN" altLang="en-US"/>
        </a:p>
      </dgm:t>
    </dgm:pt>
    <dgm:pt modelId="{29663C93-C4B9-45CF-A7CC-A3C6BE062009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学：知识内容</a:t>
          </a:r>
        </a:p>
      </dgm:t>
    </dgm:pt>
    <dgm:pt modelId="{28270322-2AE1-420E-B1C9-EA427B1A6FE8}" type="parTrans" cxnId="{4A6CEDBF-1E5D-4231-8FF7-A490F0CE9ADD}">
      <dgm:prSet/>
      <dgm:spPr/>
      <dgm:t>
        <a:bodyPr/>
        <a:lstStyle/>
        <a:p>
          <a:pPr algn="ctr"/>
          <a:endParaRPr lang="zh-CN" altLang="en-US"/>
        </a:p>
      </dgm:t>
    </dgm:pt>
    <dgm:pt modelId="{E3A83324-1C88-428D-A832-C701B36371ED}" type="sibTrans" cxnId="{4A6CEDBF-1E5D-4231-8FF7-A490F0CE9ADD}">
      <dgm:prSet/>
      <dgm:spPr/>
      <dgm:t>
        <a:bodyPr/>
        <a:lstStyle/>
        <a:p>
          <a:pPr algn="ctr"/>
          <a:endParaRPr lang="zh-CN" altLang="en-US"/>
        </a:p>
      </dgm:t>
    </dgm:pt>
    <dgm:pt modelId="{38609BD3-D081-4A4F-9C7F-C1AA3A3D5CA0}">
      <dgm:prSet phldrT="[文本]" custT="1"/>
      <dgm:spPr/>
      <dgm:t>
        <a:bodyPr/>
        <a:lstStyle/>
        <a:p>
          <a:pPr algn="ctr"/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观看视频讲解</a:t>
          </a:r>
        </a:p>
      </dgm:t>
    </dgm:pt>
    <dgm:pt modelId="{44FE6BED-6BC4-424B-BE6D-7A3927EDA04C}" type="parTrans" cxnId="{56426E89-66B7-4605-8EE3-D5E0B7EA143D}">
      <dgm:prSet/>
      <dgm:spPr/>
      <dgm:t>
        <a:bodyPr/>
        <a:lstStyle/>
        <a:p>
          <a:pPr algn="ctr"/>
          <a:endParaRPr lang="zh-CN" altLang="en-US"/>
        </a:p>
      </dgm:t>
    </dgm:pt>
    <dgm:pt modelId="{7C11349F-2AF7-4079-91BA-47361A8178C5}" type="sibTrans" cxnId="{56426E89-66B7-4605-8EE3-D5E0B7EA143D}">
      <dgm:prSet/>
      <dgm:spPr/>
      <dgm:t>
        <a:bodyPr/>
        <a:lstStyle/>
        <a:p>
          <a:pPr algn="ctr"/>
          <a:endParaRPr lang="zh-CN" altLang="en-US"/>
        </a:p>
      </dgm:t>
    </dgm:pt>
    <dgm:pt modelId="{E2B74AF5-F36D-4A65-8082-34523783D672}">
      <dgm:prSet phldrT="[文本]" custT="1"/>
      <dgm:spPr/>
      <dgm:t>
        <a:bodyPr/>
        <a:lstStyle/>
        <a:p>
          <a:pPr algn="l"/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阅读文本</a:t>
          </a:r>
          <a:r>
            <a: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图片资源</a:t>
          </a:r>
        </a:p>
      </dgm:t>
    </dgm:pt>
    <dgm:pt modelId="{36EDF290-2F88-44DF-A49F-78A3A80BD840}" type="parTrans" cxnId="{02E9A354-868E-4127-AFA6-6BD8C8A5A1E1}">
      <dgm:prSet/>
      <dgm:spPr/>
      <dgm:t>
        <a:bodyPr/>
        <a:lstStyle/>
        <a:p>
          <a:pPr algn="ctr"/>
          <a:endParaRPr lang="zh-CN" altLang="en-US"/>
        </a:p>
      </dgm:t>
    </dgm:pt>
    <dgm:pt modelId="{EE08299E-C85E-4FB3-B634-4A8DA8E3394C}" type="sibTrans" cxnId="{02E9A354-868E-4127-AFA6-6BD8C8A5A1E1}">
      <dgm:prSet/>
      <dgm:spPr/>
      <dgm:t>
        <a:bodyPr/>
        <a:lstStyle/>
        <a:p>
          <a:pPr algn="ctr"/>
          <a:endParaRPr lang="zh-CN" altLang="en-US"/>
        </a:p>
      </dgm:t>
    </dgm:pt>
    <dgm:pt modelId="{9CF52B85-7563-4E1D-8235-33F6F42DF6F8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测：自测练习</a:t>
          </a:r>
        </a:p>
      </dgm:t>
    </dgm:pt>
    <dgm:pt modelId="{735FE164-3ED1-454D-8FBB-7A1DF8912DDF}" type="parTrans" cxnId="{53F592BF-FF17-4DE9-A4B3-BD2DB4FBA94C}">
      <dgm:prSet/>
      <dgm:spPr/>
      <dgm:t>
        <a:bodyPr/>
        <a:lstStyle/>
        <a:p>
          <a:pPr algn="ctr"/>
          <a:endParaRPr lang="zh-CN" altLang="en-US"/>
        </a:p>
      </dgm:t>
    </dgm:pt>
    <dgm:pt modelId="{D494EA43-4416-47F9-B0A5-7CC8D7F012F7}" type="sibTrans" cxnId="{53F592BF-FF17-4DE9-A4B3-BD2DB4FBA94C}">
      <dgm:prSet/>
      <dgm:spPr/>
      <dgm:t>
        <a:bodyPr/>
        <a:lstStyle/>
        <a:p>
          <a:pPr algn="ctr"/>
          <a:endParaRPr lang="zh-CN" altLang="en-US"/>
        </a:p>
      </dgm:t>
    </dgm:pt>
    <dgm:pt modelId="{AE89CFCD-540C-437D-9FC8-8C6E8B4DDF09}">
      <dgm:prSet phldrT="[文本]" custT="1"/>
      <dgm:spPr/>
      <dgm:t>
        <a:bodyPr/>
        <a:lstStyle/>
        <a:p>
          <a:pPr algn="ctr"/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每章自测练习</a:t>
          </a:r>
        </a:p>
      </dgm:t>
    </dgm:pt>
    <dgm:pt modelId="{7C2E5621-0542-4AD4-9C68-6F146CF21D22}" type="parTrans" cxnId="{1237E54E-4A0A-474F-BA59-2DC08DACD259}">
      <dgm:prSet/>
      <dgm:spPr/>
      <dgm:t>
        <a:bodyPr/>
        <a:lstStyle/>
        <a:p>
          <a:pPr algn="ctr"/>
          <a:endParaRPr lang="zh-CN" altLang="en-US"/>
        </a:p>
      </dgm:t>
    </dgm:pt>
    <dgm:pt modelId="{6CDB4C5C-218E-4867-A926-8D5BE9D23318}" type="sibTrans" cxnId="{1237E54E-4A0A-474F-BA59-2DC08DACD259}">
      <dgm:prSet/>
      <dgm:spPr/>
      <dgm:t>
        <a:bodyPr/>
        <a:lstStyle/>
        <a:p>
          <a:pPr algn="ctr"/>
          <a:endParaRPr lang="zh-CN" altLang="en-US"/>
        </a:p>
      </dgm:t>
    </dgm:pt>
    <dgm:pt modelId="{CF54EC03-DFE6-412D-8FC4-1C38C2362736}">
      <dgm:prSet phldrT="[文本]" custT="1"/>
      <dgm:spPr/>
      <dgm:t>
        <a:bodyPr/>
        <a:lstStyle/>
        <a:p>
          <a:pPr algn="l"/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期末模拟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00A60B-3721-46D6-AB8E-871168DD884B}" type="parTrans" cxnId="{3E53DE39-0A21-4BB9-8E95-FD15F51264A0}">
      <dgm:prSet/>
      <dgm:spPr/>
      <dgm:t>
        <a:bodyPr/>
        <a:lstStyle/>
        <a:p>
          <a:pPr algn="ctr"/>
          <a:endParaRPr lang="zh-CN" altLang="en-US"/>
        </a:p>
      </dgm:t>
    </dgm:pt>
    <dgm:pt modelId="{9EA90042-CEDE-4211-ABB4-71644516769A}" type="sibTrans" cxnId="{3E53DE39-0A21-4BB9-8E95-FD15F51264A0}">
      <dgm:prSet/>
      <dgm:spPr/>
      <dgm:t>
        <a:bodyPr/>
        <a:lstStyle/>
        <a:p>
          <a:pPr algn="ctr"/>
          <a:endParaRPr lang="zh-CN" altLang="en-US"/>
        </a:p>
      </dgm:t>
    </dgm:pt>
    <dgm:pt modelId="{CA01754D-630C-4E2A-BC76-D7DFF62051EE}">
      <dgm:prSet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评：形考作业</a:t>
          </a:r>
        </a:p>
      </dgm:t>
    </dgm:pt>
    <dgm:pt modelId="{BB1E01D4-DA28-42D3-9150-7B52BE845359}" type="parTrans" cxnId="{4FAC919B-1EA9-425D-924D-37932CDF8AE9}">
      <dgm:prSet/>
      <dgm:spPr/>
      <dgm:t>
        <a:bodyPr/>
        <a:lstStyle/>
        <a:p>
          <a:pPr algn="ctr"/>
          <a:endParaRPr lang="zh-CN" altLang="en-US"/>
        </a:p>
      </dgm:t>
    </dgm:pt>
    <dgm:pt modelId="{C77F951B-D0EC-48B0-9E75-EBC5BDF91D44}" type="sibTrans" cxnId="{4FAC919B-1EA9-425D-924D-37932CDF8AE9}">
      <dgm:prSet/>
      <dgm:spPr/>
      <dgm:t>
        <a:bodyPr/>
        <a:lstStyle/>
        <a:p>
          <a:pPr algn="ctr"/>
          <a:endParaRPr lang="zh-CN" altLang="en-US"/>
        </a:p>
      </dgm:t>
    </dgm:pt>
    <dgm:pt modelId="{E0BD8E7E-FB8A-496D-B21F-FFEB9B53483B}">
      <dgm:prSet custT="1"/>
      <dgm:spPr/>
      <dgm:t>
        <a:bodyPr/>
        <a:lstStyle/>
        <a:p>
          <a:pPr algn="ctr"/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4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次形考作业</a:t>
          </a:r>
        </a:p>
      </dgm:t>
    </dgm:pt>
    <dgm:pt modelId="{05D1541D-78D1-4A84-A126-03FA8F0A8958}" type="parTrans" cxnId="{201F28FD-B271-4587-97B5-090A3AF04495}">
      <dgm:prSet/>
      <dgm:spPr/>
      <dgm:t>
        <a:bodyPr/>
        <a:lstStyle/>
        <a:p>
          <a:pPr algn="ctr"/>
          <a:endParaRPr lang="zh-CN" altLang="en-US"/>
        </a:p>
      </dgm:t>
    </dgm:pt>
    <dgm:pt modelId="{68CB75A7-A343-47C8-951B-B620FD670A13}" type="sibTrans" cxnId="{201F28FD-B271-4587-97B5-090A3AF04495}">
      <dgm:prSet/>
      <dgm:spPr/>
      <dgm:t>
        <a:bodyPr/>
        <a:lstStyle/>
        <a:p>
          <a:pPr algn="ctr"/>
          <a:endParaRPr lang="zh-CN" altLang="en-US"/>
        </a:p>
      </dgm:t>
    </dgm:pt>
    <dgm:pt modelId="{39040965-1DB8-4FAE-B888-4586A06D9259}" type="pres">
      <dgm:prSet presAssocID="{4357C8D0-99BF-469D-A9BF-DD64C32D38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C139DA-05BE-43CA-85AE-88D93B7A00D9}" type="pres">
      <dgm:prSet presAssocID="{4357C8D0-99BF-469D-A9BF-DD64C32D3849}" presName="tSp" presStyleCnt="0"/>
      <dgm:spPr/>
    </dgm:pt>
    <dgm:pt modelId="{BA8D4DBE-9954-4DBE-842F-CA8F77D18B34}" type="pres">
      <dgm:prSet presAssocID="{4357C8D0-99BF-469D-A9BF-DD64C32D3849}" presName="bSp" presStyleCnt="0"/>
      <dgm:spPr/>
    </dgm:pt>
    <dgm:pt modelId="{4B8A14A7-DB7A-4A07-9D1A-3226F2776334}" type="pres">
      <dgm:prSet presAssocID="{4357C8D0-99BF-469D-A9BF-DD64C32D3849}" presName="process" presStyleCnt="0"/>
      <dgm:spPr/>
    </dgm:pt>
    <dgm:pt modelId="{A1AB1483-6A1F-41D1-ABC6-463DEAECCE7F}" type="pres">
      <dgm:prSet presAssocID="{A9F0B1F4-C94F-4A43-8A3D-2A385D061F41}" presName="composite1" presStyleCnt="0"/>
      <dgm:spPr/>
    </dgm:pt>
    <dgm:pt modelId="{BD61C974-857F-4670-BF3C-14FCBD7E36B4}" type="pres">
      <dgm:prSet presAssocID="{A9F0B1F4-C94F-4A43-8A3D-2A385D061F41}" presName="dummyNode1" presStyleLbl="node1" presStyleIdx="0" presStyleCnt="4"/>
      <dgm:spPr/>
    </dgm:pt>
    <dgm:pt modelId="{F0B3CF81-1AE3-49B2-A9F7-7A81AC0484C3}" type="pres">
      <dgm:prSet presAssocID="{A9F0B1F4-C94F-4A43-8A3D-2A385D061F41}" presName="childNode1" presStyleLbl="bgAcc1" presStyleIdx="0" presStyleCnt="4" custScaleX="153264" custLinFactNeighborX="-58" custLinFactNeighborY="15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F8C23E-0603-4605-AFB9-706C92DA8734}" type="pres">
      <dgm:prSet presAssocID="{A9F0B1F4-C94F-4A43-8A3D-2A385D061F4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B03414-7B1B-48F5-8F73-48D9532A4B5D}" type="pres">
      <dgm:prSet presAssocID="{A9F0B1F4-C94F-4A43-8A3D-2A385D061F41}" presName="parentNode1" presStyleLbl="node1" presStyleIdx="0" presStyleCnt="4" custLinFactY="1278" custLinFactNeighborX="-1031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B6FC15-9AED-4197-87F1-6C337780FE7E}" type="pres">
      <dgm:prSet presAssocID="{A9F0B1F4-C94F-4A43-8A3D-2A385D061F41}" presName="connSite1" presStyleCnt="0"/>
      <dgm:spPr/>
    </dgm:pt>
    <dgm:pt modelId="{D77E6A79-7221-4958-8B2E-EB31A0531C87}" type="pres">
      <dgm:prSet presAssocID="{9B1DDC56-19B0-465C-B36D-3B097FCE8438}" presName="Name9" presStyleLbl="sibTrans2D1" presStyleIdx="0" presStyleCnt="3"/>
      <dgm:spPr/>
      <dgm:t>
        <a:bodyPr/>
        <a:lstStyle/>
        <a:p>
          <a:endParaRPr lang="zh-CN" altLang="en-US"/>
        </a:p>
      </dgm:t>
    </dgm:pt>
    <dgm:pt modelId="{9CF77AEA-E020-4A47-A4E2-1AFC9105CFFE}" type="pres">
      <dgm:prSet presAssocID="{29663C93-C4B9-45CF-A7CC-A3C6BE062009}" presName="composite2" presStyleCnt="0"/>
      <dgm:spPr/>
    </dgm:pt>
    <dgm:pt modelId="{86DDD63A-DFB3-4791-BD53-204AFDFC764D}" type="pres">
      <dgm:prSet presAssocID="{29663C93-C4B9-45CF-A7CC-A3C6BE062009}" presName="dummyNode2" presStyleLbl="node1" presStyleIdx="0" presStyleCnt="4"/>
      <dgm:spPr/>
    </dgm:pt>
    <dgm:pt modelId="{6FAF1BDD-F7B4-46FC-AA3D-25E014153F00}" type="pres">
      <dgm:prSet presAssocID="{29663C93-C4B9-45CF-A7CC-A3C6BE062009}" presName="childNode2" presStyleLbl="bgAcc1" presStyleIdx="1" presStyleCnt="4" custScaleX="196273" custScaleY="1203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2FF73F-91E2-4A5A-8DAF-3F6BEB34EA33}" type="pres">
      <dgm:prSet presAssocID="{29663C93-C4B9-45CF-A7CC-A3C6BE06200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7B3A38-9246-4C44-B8C6-D7610E5F5285}" type="pres">
      <dgm:prSet presAssocID="{29663C93-C4B9-45CF-A7CC-A3C6BE062009}" presName="parentNode2" presStyleLbl="node1" presStyleIdx="1" presStyleCnt="4" custLinFactNeighborX="4243" custLinFactNeighborY="-6626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A6F1E6-B49D-49FA-8B7C-16591462DAAE}" type="pres">
      <dgm:prSet presAssocID="{29663C93-C4B9-45CF-A7CC-A3C6BE062009}" presName="connSite2" presStyleCnt="0"/>
      <dgm:spPr/>
    </dgm:pt>
    <dgm:pt modelId="{F877C1BC-EBAC-4ADD-BC46-69833F06BF1F}" type="pres">
      <dgm:prSet presAssocID="{E3A83324-1C88-428D-A832-C701B36371ED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2290BEFA-6214-4927-A00F-A7BDBCC1E701}" type="pres">
      <dgm:prSet presAssocID="{9CF52B85-7563-4E1D-8235-33F6F42DF6F8}" presName="composite1" presStyleCnt="0"/>
      <dgm:spPr/>
    </dgm:pt>
    <dgm:pt modelId="{413A9EAB-7529-40AC-AA0C-801ABAC858B0}" type="pres">
      <dgm:prSet presAssocID="{9CF52B85-7563-4E1D-8235-33F6F42DF6F8}" presName="dummyNode1" presStyleLbl="node1" presStyleIdx="1" presStyleCnt="4"/>
      <dgm:spPr/>
    </dgm:pt>
    <dgm:pt modelId="{E7A6D35B-C511-4E7A-B675-7D5F923A02EE}" type="pres">
      <dgm:prSet presAssocID="{9CF52B85-7563-4E1D-8235-33F6F42DF6F8}" presName="childNode1" presStyleLbl="bgAcc1" presStyleIdx="2" presStyleCnt="4" custScaleX="1686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28F37-B012-4451-A88A-799D52754CF9}" type="pres">
      <dgm:prSet presAssocID="{9CF52B85-7563-4E1D-8235-33F6F42DF6F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0D3D92-A840-4F75-A711-9499F156DA78}" type="pres">
      <dgm:prSet presAssocID="{9CF52B85-7563-4E1D-8235-33F6F42DF6F8}" presName="parentNode1" presStyleLbl="node1" presStyleIdx="2" presStyleCnt="4" custLinFactY="1643" custLinFactNeighborX="-1318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FDC81A-FE36-4675-BE26-3F6ECB3662C0}" type="pres">
      <dgm:prSet presAssocID="{9CF52B85-7563-4E1D-8235-33F6F42DF6F8}" presName="connSite1" presStyleCnt="0"/>
      <dgm:spPr/>
    </dgm:pt>
    <dgm:pt modelId="{C4AE8DEF-67EE-4C9F-BCFC-5AA3F6F29058}" type="pres">
      <dgm:prSet presAssocID="{D494EA43-4416-47F9-B0A5-7CC8D7F012F7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CD0F7A62-33EB-44F2-BE2E-FE07B7023A19}" type="pres">
      <dgm:prSet presAssocID="{CA01754D-630C-4E2A-BC76-D7DFF62051EE}" presName="composite2" presStyleCnt="0"/>
      <dgm:spPr/>
    </dgm:pt>
    <dgm:pt modelId="{9C83A0E7-A8EB-4094-BB62-59EE27C8D1EA}" type="pres">
      <dgm:prSet presAssocID="{CA01754D-630C-4E2A-BC76-D7DFF62051EE}" presName="dummyNode2" presStyleLbl="node1" presStyleIdx="2" presStyleCnt="4"/>
      <dgm:spPr/>
    </dgm:pt>
    <dgm:pt modelId="{70B277E4-D86A-45EF-9B8E-B30FA9865B3A}" type="pres">
      <dgm:prSet presAssocID="{CA01754D-630C-4E2A-BC76-D7DFF62051EE}" presName="childNode2" presStyleLbl="bgAcc1" presStyleIdx="3" presStyleCnt="4" custScaleX="1741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C0C8D4-A2CD-424E-8827-712981D40F71}" type="pres">
      <dgm:prSet presAssocID="{CA01754D-630C-4E2A-BC76-D7DFF62051E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26B2F7-6C3F-4AE6-9696-0FB0027BD457}" type="pres">
      <dgm:prSet presAssocID="{CA01754D-630C-4E2A-BC76-D7DFF62051EE}" presName="parentNode2" presStyleLbl="node1" presStyleIdx="3" presStyleCnt="4" custLinFactNeighborX="-3294" custLinFactNeighborY="-455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B2810C-0E71-4005-97C6-449789F26ABC}" type="pres">
      <dgm:prSet presAssocID="{CA01754D-630C-4E2A-BC76-D7DFF62051EE}" presName="connSite2" presStyleCnt="0"/>
      <dgm:spPr/>
    </dgm:pt>
  </dgm:ptLst>
  <dgm:cxnLst>
    <dgm:cxn modelId="{4C273E1D-FCE4-49FE-B577-FA7B986B0D2C}" type="presOf" srcId="{E2B74AF5-F36D-4A65-8082-34523783D672}" destId="{E82FF73F-91E2-4A5A-8DAF-3F6BEB34EA33}" srcOrd="1" destOrd="1" presId="urn:microsoft.com/office/officeart/2005/8/layout/hProcess4"/>
    <dgm:cxn modelId="{75A9179C-3B1E-4F0A-BC39-DA49F2C57950}" type="presOf" srcId="{AE89CFCD-540C-437D-9FC8-8C6E8B4DDF09}" destId="{E7A6D35B-C511-4E7A-B675-7D5F923A02EE}" srcOrd="0" destOrd="0" presId="urn:microsoft.com/office/officeart/2005/8/layout/hProcess4"/>
    <dgm:cxn modelId="{E486C2C2-99C8-45B9-9597-88D327ED72A4}" type="presOf" srcId="{CF54EC03-DFE6-412D-8FC4-1C38C2362736}" destId="{0E128F37-B012-4451-A88A-799D52754CF9}" srcOrd="1" destOrd="1" presId="urn:microsoft.com/office/officeart/2005/8/layout/hProcess4"/>
    <dgm:cxn modelId="{5D65F5A6-A3C6-4A82-B222-A059BF27D9EC}" srcId="{4357C8D0-99BF-469D-A9BF-DD64C32D3849}" destId="{A9F0B1F4-C94F-4A43-8A3D-2A385D061F41}" srcOrd="0" destOrd="0" parTransId="{4B0166B2-54F0-4EE3-9065-480144524339}" sibTransId="{9B1DDC56-19B0-465C-B36D-3B097FCE8438}"/>
    <dgm:cxn modelId="{D9A8DEC2-C6D4-4064-8C27-99F9FD3D3540}" type="presOf" srcId="{CF54EC03-DFE6-412D-8FC4-1C38C2362736}" destId="{E7A6D35B-C511-4E7A-B675-7D5F923A02EE}" srcOrd="0" destOrd="1" presId="urn:microsoft.com/office/officeart/2005/8/layout/hProcess4"/>
    <dgm:cxn modelId="{D86E2943-A52B-44A4-8829-2F87DA333B41}" type="presOf" srcId="{D5569CB8-DBE3-466D-99F0-93F83C5361AC}" destId="{F0B3CF81-1AE3-49B2-A9F7-7A81AC0484C3}" srcOrd="0" destOrd="0" presId="urn:microsoft.com/office/officeart/2005/8/layout/hProcess4"/>
    <dgm:cxn modelId="{7A2A7BB2-E5AB-4F45-B39F-D7DBB9D5BD96}" type="presOf" srcId="{38609BD3-D081-4A4F-9C7F-C1AA3A3D5CA0}" destId="{6FAF1BDD-F7B4-46FC-AA3D-25E014153F00}" srcOrd="0" destOrd="0" presId="urn:microsoft.com/office/officeart/2005/8/layout/hProcess4"/>
    <dgm:cxn modelId="{1237E54E-4A0A-474F-BA59-2DC08DACD259}" srcId="{9CF52B85-7563-4E1D-8235-33F6F42DF6F8}" destId="{AE89CFCD-540C-437D-9FC8-8C6E8B4DDF09}" srcOrd="0" destOrd="0" parTransId="{7C2E5621-0542-4AD4-9C68-6F146CF21D22}" sibTransId="{6CDB4C5C-218E-4867-A926-8D5BE9D23318}"/>
    <dgm:cxn modelId="{4FABED43-D753-4DA6-9D34-326F0D85A7AA}" type="presOf" srcId="{38609BD3-D081-4A4F-9C7F-C1AA3A3D5CA0}" destId="{E82FF73F-91E2-4A5A-8DAF-3F6BEB34EA33}" srcOrd="1" destOrd="0" presId="urn:microsoft.com/office/officeart/2005/8/layout/hProcess4"/>
    <dgm:cxn modelId="{F0D863EE-EAB7-45DF-ACB0-517A057821E4}" type="presOf" srcId="{E0BD8E7E-FB8A-496D-B21F-FFEB9B53483B}" destId="{70B277E4-D86A-45EF-9B8E-B30FA9865B3A}" srcOrd="0" destOrd="0" presId="urn:microsoft.com/office/officeart/2005/8/layout/hProcess4"/>
    <dgm:cxn modelId="{84D15565-371F-4037-90A2-8C59BF076639}" type="presOf" srcId="{4357C8D0-99BF-469D-A9BF-DD64C32D3849}" destId="{39040965-1DB8-4FAE-B888-4586A06D9259}" srcOrd="0" destOrd="0" presId="urn:microsoft.com/office/officeart/2005/8/layout/hProcess4"/>
    <dgm:cxn modelId="{53F592BF-FF17-4DE9-A4B3-BD2DB4FBA94C}" srcId="{4357C8D0-99BF-469D-A9BF-DD64C32D3849}" destId="{9CF52B85-7563-4E1D-8235-33F6F42DF6F8}" srcOrd="2" destOrd="0" parTransId="{735FE164-3ED1-454D-8FBB-7A1DF8912DDF}" sibTransId="{D494EA43-4416-47F9-B0A5-7CC8D7F012F7}"/>
    <dgm:cxn modelId="{6F0C0327-F35F-4C6E-AF3F-878C2EC01A13}" type="presOf" srcId="{B2D6DAC5-0366-4C58-8876-6CF405957D1B}" destId="{F0B3CF81-1AE3-49B2-A9F7-7A81AC0484C3}" srcOrd="0" destOrd="1" presId="urn:microsoft.com/office/officeart/2005/8/layout/hProcess4"/>
    <dgm:cxn modelId="{69E9C280-20B5-4DA3-87F5-D1D5D58588EC}" type="presOf" srcId="{B2D6DAC5-0366-4C58-8876-6CF405957D1B}" destId="{1BF8C23E-0603-4605-AFB9-706C92DA8734}" srcOrd="1" destOrd="1" presId="urn:microsoft.com/office/officeart/2005/8/layout/hProcess4"/>
    <dgm:cxn modelId="{3E53DE39-0A21-4BB9-8E95-FD15F51264A0}" srcId="{9CF52B85-7563-4E1D-8235-33F6F42DF6F8}" destId="{CF54EC03-DFE6-412D-8FC4-1C38C2362736}" srcOrd="1" destOrd="0" parTransId="{D700A60B-3721-46D6-AB8E-871168DD884B}" sibTransId="{9EA90042-CEDE-4211-ABB4-71644516769A}"/>
    <dgm:cxn modelId="{4054A112-CA07-4D02-884D-744C74B7317E}" srcId="{A9F0B1F4-C94F-4A43-8A3D-2A385D061F41}" destId="{D5569CB8-DBE3-466D-99F0-93F83C5361AC}" srcOrd="0" destOrd="0" parTransId="{7C793B80-4553-4522-99FA-C5CFDB4E9053}" sibTransId="{945EFDE1-6091-4DBC-A507-3F7D48C86AE3}"/>
    <dgm:cxn modelId="{6D341558-6FF3-40B5-AD91-9E940E9BC96C}" type="presOf" srcId="{D494EA43-4416-47F9-B0A5-7CC8D7F012F7}" destId="{C4AE8DEF-67EE-4C9F-BCFC-5AA3F6F29058}" srcOrd="0" destOrd="0" presId="urn:microsoft.com/office/officeart/2005/8/layout/hProcess4"/>
    <dgm:cxn modelId="{56426E89-66B7-4605-8EE3-D5E0B7EA143D}" srcId="{29663C93-C4B9-45CF-A7CC-A3C6BE062009}" destId="{38609BD3-D081-4A4F-9C7F-C1AA3A3D5CA0}" srcOrd="0" destOrd="0" parTransId="{44FE6BED-6BC4-424B-BE6D-7A3927EDA04C}" sibTransId="{7C11349F-2AF7-4079-91BA-47361A8178C5}"/>
    <dgm:cxn modelId="{9594ABCB-EBAB-4EF1-8B9C-23387A20B6AF}" type="presOf" srcId="{9CF52B85-7563-4E1D-8235-33F6F42DF6F8}" destId="{F20D3D92-A840-4F75-A711-9499F156DA78}" srcOrd="0" destOrd="0" presId="urn:microsoft.com/office/officeart/2005/8/layout/hProcess4"/>
    <dgm:cxn modelId="{C09534B2-0455-4FB2-A72A-76D6C3274031}" srcId="{A9F0B1F4-C94F-4A43-8A3D-2A385D061F41}" destId="{B2D6DAC5-0366-4C58-8876-6CF405957D1B}" srcOrd="1" destOrd="0" parTransId="{2C434B8B-B21C-40FC-B0AD-58EEDDD79993}" sibTransId="{D591AAB6-7D28-4D09-8D19-7AED520E2A3B}"/>
    <dgm:cxn modelId="{02E9A354-868E-4127-AFA6-6BD8C8A5A1E1}" srcId="{29663C93-C4B9-45CF-A7CC-A3C6BE062009}" destId="{E2B74AF5-F36D-4A65-8082-34523783D672}" srcOrd="1" destOrd="0" parTransId="{36EDF290-2F88-44DF-A49F-78A3A80BD840}" sibTransId="{EE08299E-C85E-4FB3-B634-4A8DA8E3394C}"/>
    <dgm:cxn modelId="{4DEA12D2-4C6F-4352-BF3E-7CAE6435C1ED}" type="presOf" srcId="{29663C93-C4B9-45CF-A7CC-A3C6BE062009}" destId="{8E7B3A38-9246-4C44-B8C6-D7610E5F5285}" srcOrd="0" destOrd="0" presId="urn:microsoft.com/office/officeart/2005/8/layout/hProcess4"/>
    <dgm:cxn modelId="{7075AAED-0A09-4D47-9BA4-6460CDA95985}" type="presOf" srcId="{A9F0B1F4-C94F-4A43-8A3D-2A385D061F41}" destId="{7AB03414-7B1B-48F5-8F73-48D9532A4B5D}" srcOrd="0" destOrd="0" presId="urn:microsoft.com/office/officeart/2005/8/layout/hProcess4"/>
    <dgm:cxn modelId="{2EF23253-F6D7-4AC0-80EE-1F8676EB1C0A}" type="presOf" srcId="{D5569CB8-DBE3-466D-99F0-93F83C5361AC}" destId="{1BF8C23E-0603-4605-AFB9-706C92DA8734}" srcOrd="1" destOrd="0" presId="urn:microsoft.com/office/officeart/2005/8/layout/hProcess4"/>
    <dgm:cxn modelId="{9F856CFE-0C7F-4852-A1AB-2502F8E45F77}" type="presOf" srcId="{9B1DDC56-19B0-465C-B36D-3B097FCE8438}" destId="{D77E6A79-7221-4958-8B2E-EB31A0531C87}" srcOrd="0" destOrd="0" presId="urn:microsoft.com/office/officeart/2005/8/layout/hProcess4"/>
    <dgm:cxn modelId="{201F28FD-B271-4587-97B5-090A3AF04495}" srcId="{CA01754D-630C-4E2A-BC76-D7DFF62051EE}" destId="{E0BD8E7E-FB8A-496D-B21F-FFEB9B53483B}" srcOrd="0" destOrd="0" parTransId="{05D1541D-78D1-4A84-A126-03FA8F0A8958}" sibTransId="{68CB75A7-A343-47C8-951B-B620FD670A13}"/>
    <dgm:cxn modelId="{4FAC919B-1EA9-425D-924D-37932CDF8AE9}" srcId="{4357C8D0-99BF-469D-A9BF-DD64C32D3849}" destId="{CA01754D-630C-4E2A-BC76-D7DFF62051EE}" srcOrd="3" destOrd="0" parTransId="{BB1E01D4-DA28-42D3-9150-7B52BE845359}" sibTransId="{C77F951B-D0EC-48B0-9E75-EBC5BDF91D44}"/>
    <dgm:cxn modelId="{4A6CEDBF-1E5D-4231-8FF7-A490F0CE9ADD}" srcId="{4357C8D0-99BF-469D-A9BF-DD64C32D3849}" destId="{29663C93-C4B9-45CF-A7CC-A3C6BE062009}" srcOrd="1" destOrd="0" parTransId="{28270322-2AE1-420E-B1C9-EA427B1A6FE8}" sibTransId="{E3A83324-1C88-428D-A832-C701B36371ED}"/>
    <dgm:cxn modelId="{ABCF878C-E9B7-442E-B20D-C6C0F6A7EDAB}" type="presOf" srcId="{CA01754D-630C-4E2A-BC76-D7DFF62051EE}" destId="{1B26B2F7-6C3F-4AE6-9696-0FB0027BD457}" srcOrd="0" destOrd="0" presId="urn:microsoft.com/office/officeart/2005/8/layout/hProcess4"/>
    <dgm:cxn modelId="{78D66EDD-5523-4AC8-A9D2-2720D0A29B8F}" type="presOf" srcId="{E2B74AF5-F36D-4A65-8082-34523783D672}" destId="{6FAF1BDD-F7B4-46FC-AA3D-25E014153F00}" srcOrd="0" destOrd="1" presId="urn:microsoft.com/office/officeart/2005/8/layout/hProcess4"/>
    <dgm:cxn modelId="{4CCF3713-6032-40CE-88FE-B2C55CC52098}" type="presOf" srcId="{AE89CFCD-540C-437D-9FC8-8C6E8B4DDF09}" destId="{0E128F37-B012-4451-A88A-799D52754CF9}" srcOrd="1" destOrd="0" presId="urn:microsoft.com/office/officeart/2005/8/layout/hProcess4"/>
    <dgm:cxn modelId="{AF84D4DD-7FB5-46D5-9F0A-4750A81529B1}" type="presOf" srcId="{E3A83324-1C88-428D-A832-C701B36371ED}" destId="{F877C1BC-EBAC-4ADD-BC46-69833F06BF1F}" srcOrd="0" destOrd="0" presId="urn:microsoft.com/office/officeart/2005/8/layout/hProcess4"/>
    <dgm:cxn modelId="{95C3F3E2-7FF8-44EB-8DBD-D8AF4526FB35}" type="presOf" srcId="{E0BD8E7E-FB8A-496D-B21F-FFEB9B53483B}" destId="{7EC0C8D4-A2CD-424E-8827-712981D40F71}" srcOrd="1" destOrd="0" presId="urn:microsoft.com/office/officeart/2005/8/layout/hProcess4"/>
    <dgm:cxn modelId="{87FFD2B1-44B9-4FFC-BDB7-7966171F799D}" type="presParOf" srcId="{39040965-1DB8-4FAE-B888-4586A06D9259}" destId="{A1C139DA-05BE-43CA-85AE-88D93B7A00D9}" srcOrd="0" destOrd="0" presId="urn:microsoft.com/office/officeart/2005/8/layout/hProcess4"/>
    <dgm:cxn modelId="{7B28FAED-0248-4C10-978C-579D17317166}" type="presParOf" srcId="{39040965-1DB8-4FAE-B888-4586A06D9259}" destId="{BA8D4DBE-9954-4DBE-842F-CA8F77D18B34}" srcOrd="1" destOrd="0" presId="urn:microsoft.com/office/officeart/2005/8/layout/hProcess4"/>
    <dgm:cxn modelId="{04585BB2-8414-46CF-9881-AEE151CC4184}" type="presParOf" srcId="{39040965-1DB8-4FAE-B888-4586A06D9259}" destId="{4B8A14A7-DB7A-4A07-9D1A-3226F2776334}" srcOrd="2" destOrd="0" presId="urn:microsoft.com/office/officeart/2005/8/layout/hProcess4"/>
    <dgm:cxn modelId="{F81DCB50-8D1A-4736-89BF-A80AB0E9A9AE}" type="presParOf" srcId="{4B8A14A7-DB7A-4A07-9D1A-3226F2776334}" destId="{A1AB1483-6A1F-41D1-ABC6-463DEAECCE7F}" srcOrd="0" destOrd="0" presId="urn:microsoft.com/office/officeart/2005/8/layout/hProcess4"/>
    <dgm:cxn modelId="{04021831-E38B-4CFA-85E7-540B27AED64A}" type="presParOf" srcId="{A1AB1483-6A1F-41D1-ABC6-463DEAECCE7F}" destId="{BD61C974-857F-4670-BF3C-14FCBD7E36B4}" srcOrd="0" destOrd="0" presId="urn:microsoft.com/office/officeart/2005/8/layout/hProcess4"/>
    <dgm:cxn modelId="{66EA231A-79DC-4642-B049-5FDD75C1EE21}" type="presParOf" srcId="{A1AB1483-6A1F-41D1-ABC6-463DEAECCE7F}" destId="{F0B3CF81-1AE3-49B2-A9F7-7A81AC0484C3}" srcOrd="1" destOrd="0" presId="urn:microsoft.com/office/officeart/2005/8/layout/hProcess4"/>
    <dgm:cxn modelId="{4A2FC556-1716-4A14-A700-5496FBBD5D1C}" type="presParOf" srcId="{A1AB1483-6A1F-41D1-ABC6-463DEAECCE7F}" destId="{1BF8C23E-0603-4605-AFB9-706C92DA8734}" srcOrd="2" destOrd="0" presId="urn:microsoft.com/office/officeart/2005/8/layout/hProcess4"/>
    <dgm:cxn modelId="{C3BE1850-B142-4EF0-B21C-4BD4A77619CB}" type="presParOf" srcId="{A1AB1483-6A1F-41D1-ABC6-463DEAECCE7F}" destId="{7AB03414-7B1B-48F5-8F73-48D9532A4B5D}" srcOrd="3" destOrd="0" presId="urn:microsoft.com/office/officeart/2005/8/layout/hProcess4"/>
    <dgm:cxn modelId="{3A05735C-1CC3-4CEA-927D-22C9592BDC73}" type="presParOf" srcId="{A1AB1483-6A1F-41D1-ABC6-463DEAECCE7F}" destId="{BBB6FC15-9AED-4197-87F1-6C337780FE7E}" srcOrd="4" destOrd="0" presId="urn:microsoft.com/office/officeart/2005/8/layout/hProcess4"/>
    <dgm:cxn modelId="{C4D24AA7-D4FE-4A0B-9F84-20EDB98702B0}" type="presParOf" srcId="{4B8A14A7-DB7A-4A07-9D1A-3226F2776334}" destId="{D77E6A79-7221-4958-8B2E-EB31A0531C87}" srcOrd="1" destOrd="0" presId="urn:microsoft.com/office/officeart/2005/8/layout/hProcess4"/>
    <dgm:cxn modelId="{4C2D0062-660A-4276-B1BB-9109E6B8F507}" type="presParOf" srcId="{4B8A14A7-DB7A-4A07-9D1A-3226F2776334}" destId="{9CF77AEA-E020-4A47-A4E2-1AFC9105CFFE}" srcOrd="2" destOrd="0" presId="urn:microsoft.com/office/officeart/2005/8/layout/hProcess4"/>
    <dgm:cxn modelId="{BF289D8B-7CCE-48D7-93C0-1AF06817D2FA}" type="presParOf" srcId="{9CF77AEA-E020-4A47-A4E2-1AFC9105CFFE}" destId="{86DDD63A-DFB3-4791-BD53-204AFDFC764D}" srcOrd="0" destOrd="0" presId="urn:microsoft.com/office/officeart/2005/8/layout/hProcess4"/>
    <dgm:cxn modelId="{CD94DF27-AA2C-40A9-BCAC-DA54665E1C98}" type="presParOf" srcId="{9CF77AEA-E020-4A47-A4E2-1AFC9105CFFE}" destId="{6FAF1BDD-F7B4-46FC-AA3D-25E014153F00}" srcOrd="1" destOrd="0" presId="urn:microsoft.com/office/officeart/2005/8/layout/hProcess4"/>
    <dgm:cxn modelId="{6EE1677B-8A93-47C2-A3B5-B11A31B7795B}" type="presParOf" srcId="{9CF77AEA-E020-4A47-A4E2-1AFC9105CFFE}" destId="{E82FF73F-91E2-4A5A-8DAF-3F6BEB34EA33}" srcOrd="2" destOrd="0" presId="urn:microsoft.com/office/officeart/2005/8/layout/hProcess4"/>
    <dgm:cxn modelId="{8EB01503-9740-431A-A1EF-9296D14DC2EA}" type="presParOf" srcId="{9CF77AEA-E020-4A47-A4E2-1AFC9105CFFE}" destId="{8E7B3A38-9246-4C44-B8C6-D7610E5F5285}" srcOrd="3" destOrd="0" presId="urn:microsoft.com/office/officeart/2005/8/layout/hProcess4"/>
    <dgm:cxn modelId="{1A77D9AE-CD8D-40FB-AEE7-9AD555A22A3B}" type="presParOf" srcId="{9CF77AEA-E020-4A47-A4E2-1AFC9105CFFE}" destId="{D5A6F1E6-B49D-49FA-8B7C-16591462DAAE}" srcOrd="4" destOrd="0" presId="urn:microsoft.com/office/officeart/2005/8/layout/hProcess4"/>
    <dgm:cxn modelId="{3B2A86F4-A372-40C9-8E31-A1F102E0C1BB}" type="presParOf" srcId="{4B8A14A7-DB7A-4A07-9D1A-3226F2776334}" destId="{F877C1BC-EBAC-4ADD-BC46-69833F06BF1F}" srcOrd="3" destOrd="0" presId="urn:microsoft.com/office/officeart/2005/8/layout/hProcess4"/>
    <dgm:cxn modelId="{85A59639-993A-4F63-AC44-65F0411C4F15}" type="presParOf" srcId="{4B8A14A7-DB7A-4A07-9D1A-3226F2776334}" destId="{2290BEFA-6214-4927-A00F-A7BDBCC1E701}" srcOrd="4" destOrd="0" presId="urn:microsoft.com/office/officeart/2005/8/layout/hProcess4"/>
    <dgm:cxn modelId="{0649BD9A-8761-4289-8D70-C399D403B8FC}" type="presParOf" srcId="{2290BEFA-6214-4927-A00F-A7BDBCC1E701}" destId="{413A9EAB-7529-40AC-AA0C-801ABAC858B0}" srcOrd="0" destOrd="0" presId="urn:microsoft.com/office/officeart/2005/8/layout/hProcess4"/>
    <dgm:cxn modelId="{5ED9F334-FA84-4E0E-A083-05CCF3C86212}" type="presParOf" srcId="{2290BEFA-6214-4927-A00F-A7BDBCC1E701}" destId="{E7A6D35B-C511-4E7A-B675-7D5F923A02EE}" srcOrd="1" destOrd="0" presId="urn:microsoft.com/office/officeart/2005/8/layout/hProcess4"/>
    <dgm:cxn modelId="{A2201E93-C762-4927-B1DF-E43EEF61DCC1}" type="presParOf" srcId="{2290BEFA-6214-4927-A00F-A7BDBCC1E701}" destId="{0E128F37-B012-4451-A88A-799D52754CF9}" srcOrd="2" destOrd="0" presId="urn:microsoft.com/office/officeart/2005/8/layout/hProcess4"/>
    <dgm:cxn modelId="{F08AAEF1-04B8-4BDF-B876-1AE7B4874D91}" type="presParOf" srcId="{2290BEFA-6214-4927-A00F-A7BDBCC1E701}" destId="{F20D3D92-A840-4F75-A711-9499F156DA78}" srcOrd="3" destOrd="0" presId="urn:microsoft.com/office/officeart/2005/8/layout/hProcess4"/>
    <dgm:cxn modelId="{ACD0A9DA-4738-44D7-90A5-11783FC1096A}" type="presParOf" srcId="{2290BEFA-6214-4927-A00F-A7BDBCC1E701}" destId="{B7FDC81A-FE36-4675-BE26-3F6ECB3662C0}" srcOrd="4" destOrd="0" presId="urn:microsoft.com/office/officeart/2005/8/layout/hProcess4"/>
    <dgm:cxn modelId="{C8E5E8F4-1947-4CD2-AE14-A339CE696EC5}" type="presParOf" srcId="{4B8A14A7-DB7A-4A07-9D1A-3226F2776334}" destId="{C4AE8DEF-67EE-4C9F-BCFC-5AA3F6F29058}" srcOrd="5" destOrd="0" presId="urn:microsoft.com/office/officeart/2005/8/layout/hProcess4"/>
    <dgm:cxn modelId="{A69936CB-C0E4-4BCF-8D58-CF72ED95DC83}" type="presParOf" srcId="{4B8A14A7-DB7A-4A07-9D1A-3226F2776334}" destId="{CD0F7A62-33EB-44F2-BE2E-FE07B7023A19}" srcOrd="6" destOrd="0" presId="urn:microsoft.com/office/officeart/2005/8/layout/hProcess4"/>
    <dgm:cxn modelId="{53677FE8-701E-4D72-A05A-D78788086FA3}" type="presParOf" srcId="{CD0F7A62-33EB-44F2-BE2E-FE07B7023A19}" destId="{9C83A0E7-A8EB-4094-BB62-59EE27C8D1EA}" srcOrd="0" destOrd="0" presId="urn:microsoft.com/office/officeart/2005/8/layout/hProcess4"/>
    <dgm:cxn modelId="{87D7FE10-65E3-46E5-B45C-3505BBA4C410}" type="presParOf" srcId="{CD0F7A62-33EB-44F2-BE2E-FE07B7023A19}" destId="{70B277E4-D86A-45EF-9B8E-B30FA9865B3A}" srcOrd="1" destOrd="0" presId="urn:microsoft.com/office/officeart/2005/8/layout/hProcess4"/>
    <dgm:cxn modelId="{83994490-86A9-4C87-BB36-45BE6C73D817}" type="presParOf" srcId="{CD0F7A62-33EB-44F2-BE2E-FE07B7023A19}" destId="{7EC0C8D4-A2CD-424E-8827-712981D40F71}" srcOrd="2" destOrd="0" presId="urn:microsoft.com/office/officeart/2005/8/layout/hProcess4"/>
    <dgm:cxn modelId="{D7F14602-6258-41B1-AF23-4C0D2EF341B4}" type="presParOf" srcId="{CD0F7A62-33EB-44F2-BE2E-FE07B7023A19}" destId="{1B26B2F7-6C3F-4AE6-9696-0FB0027BD457}" srcOrd="3" destOrd="0" presId="urn:microsoft.com/office/officeart/2005/8/layout/hProcess4"/>
    <dgm:cxn modelId="{D8BEDF1F-3BAB-43A0-8717-CA5EC7C9E45C}" type="presParOf" srcId="{CD0F7A62-33EB-44F2-BE2E-FE07B7023A19}" destId="{A0B2810C-0E71-4005-97C6-449789F26AB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F308A45-721E-4F0D-9DE4-9F1E8192AE1F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10CFAD6-AA99-4256-A865-BCDF31F059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DC2213-0ABF-4703-B030-2AAA563A608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05AED1-1104-4958-A729-B90E07CBD663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63B3-0CE8-4076-840C-7BFB31C1A93E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30E6-0F8D-411F-8251-F95B740528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6802-5B25-494F-A459-876528C68F45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104D-C5AA-46E3-BDC7-302A63A853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96E0-0D20-4C17-BBCD-3732E116D898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FD73-1184-4465-A59F-FE53CC2140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77BE-9732-4489-AB6C-E5D926037C79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1D42-44FC-4BBD-8F8C-225530CD59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96B7-9901-4BBF-9A01-6B8D7C736521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45B9-8AC4-4C31-AD80-E55FF00532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B496-0804-45AA-8725-7F2AE2513D2E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4732-2589-4FDC-88E0-24C80EC2DC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7688-9125-4051-B04A-1960CBB4B673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8BD1-D054-494C-9DD8-2B93D212AB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C11A-F6CF-4F7A-B876-2A276671F981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9E92-DA99-4FF3-8077-82FE5700D3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98A5-510D-46A9-AEC6-B4D5D142CFB2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BE6E-5EA4-44F3-93EA-A6F96EB20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C27F-36D9-4097-9029-F468740349D9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57B0-0CD3-430D-8F92-4B7C64C956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AB08-2E8D-480A-84BF-AD3EC873707F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B7E3-F08E-4EDC-8F1C-7466C067F9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CAB9-280F-4A89-BD31-7376891BB407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5C21-6BE9-404C-B329-370B3B2CB7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2481-9217-458F-922B-EC13BE855C9A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CE69-9AF8-48C4-926C-4107512E85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B5EE-D53F-4654-BEA4-EB1FEE268345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EC84-50A7-4D82-AD0A-59092BAE3C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5354-4E49-4BD5-970D-E5105F9FA1DA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C384-A8AB-4046-9CF7-AADE33AA6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D25A-AB8F-45B3-AFB2-F075E03FBA1E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2BC-051C-4D6F-8602-F00C03869F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A7B1-B9F3-4A15-A822-0C3B6CA3E8B9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81ED-467F-4B06-B55D-5888BE3CB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D6BB-6769-4D22-90E9-81FAA72F098D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3250-FC74-4E05-9AEB-53BE8D79F2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3057-0A18-428F-B0FE-B6B2630D16BC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E60E-4115-4DBB-9A20-A09D0F4330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2093-7D94-478D-9061-A0AB8B5786CC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847B-D4A0-4CBF-8FC0-44F48883DD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1281-D67C-4D31-B4E2-85689578B8E0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4ABA-3459-4575-A521-D7E767BEFA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F176-7FC6-4188-BCFD-0CAAFE636BEB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3F7E-5C2D-467C-9449-7201C0C9A5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351B-DBEA-445B-B8AF-D48A3D0AD60F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ACED-7E6B-4960-80E6-77A8A518A3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1B43-C1EC-4082-A0AB-D64213069906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D2FB-6D3A-4691-AABE-B9386657ED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C7E37E-CBBD-4FDA-8168-8FFFE05AA89C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7C0915-4898-4330-8E97-828C103F05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09B418-9538-4D0D-A343-F13BD7C8A549}" type="datetimeFigureOut">
              <a:rPr lang="zh-CN" altLang="en-US"/>
              <a:pPr>
                <a:defRPr/>
              </a:pPr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1F64F4-C5F2-47E9-8CF2-4BA677FF52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8800" y="2154238"/>
            <a:ext cx="11099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微软雅黑" charset="0"/>
                <a:ea typeface="微软雅黑" charset="0"/>
                <a:cs typeface="+mj-cs"/>
                <a:sym typeface="+mn-ea"/>
              </a:rPr>
              <a:t>《医学免疫学与微生物学》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2213" y="3330575"/>
            <a:ext cx="98790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微软雅黑" charset="0"/>
                <a:ea typeface="微软雅黑" charset="0"/>
                <a:cs typeface="+mj-cs"/>
                <a:sym typeface="+mn-ea"/>
              </a:rPr>
              <a:t>网络课程使用说明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59413" y="4854575"/>
            <a:ext cx="6732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ea typeface="微软雅黑" pitchFamily="34" charset="-122"/>
              </a:rPr>
              <a:t>秦宁宁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2938" y="374650"/>
            <a:ext cx="76041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矩形 3"/>
          <p:cNvSpPr>
            <a:spLocks noChangeArrowheads="1"/>
          </p:cNvSpPr>
          <p:nvPr/>
        </p:nvSpPr>
        <p:spPr bwMode="auto">
          <a:xfrm>
            <a:off x="1912938" y="5451475"/>
            <a:ext cx="8416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完成期末模拟考试，评估课程学习效果，及时调整学习计划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84188" y="2540000"/>
            <a:ext cx="6315075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祝你学有所获</a:t>
            </a:r>
            <a:r>
              <a:rPr lang="zh-CN" altLang="zh-CN" sz="4800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zh-CN" sz="4800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0"/>
          <p:cNvGrpSpPr>
            <a:grpSpLocks/>
          </p:cNvGrpSpPr>
          <p:nvPr/>
        </p:nvGrpSpPr>
        <p:grpSpPr bwMode="auto">
          <a:xfrm>
            <a:off x="441325" y="1479550"/>
            <a:ext cx="9574213" cy="4713288"/>
            <a:chOff x="4087" y="3268"/>
            <a:chExt cx="11477" cy="5650"/>
          </a:xfrm>
        </p:grpSpPr>
        <p:cxnSp>
          <p:nvCxnSpPr>
            <p:cNvPr id="4" name="MH_Other_1"/>
            <p:cNvCxnSpPr/>
            <p:nvPr/>
          </p:nvCxnSpPr>
          <p:spPr>
            <a:xfrm flipH="1">
              <a:off x="8669" y="3268"/>
              <a:ext cx="0" cy="5650"/>
            </a:xfrm>
            <a:prstGeom prst="line">
              <a:avLst/>
            </a:prstGeom>
            <a:ln w="12700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MH_Other_2"/>
            <p:cNvSpPr/>
            <p:nvPr/>
          </p:nvSpPr>
          <p:spPr>
            <a:xfrm>
              <a:off x="4087" y="4497"/>
              <a:ext cx="3155" cy="315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B2B2B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7" name="MH_Title_1"/>
            <p:cNvSpPr/>
            <p:nvPr/>
          </p:nvSpPr>
          <p:spPr>
            <a:xfrm>
              <a:off x="4420" y="4811"/>
              <a:ext cx="2525" cy="2525"/>
            </a:xfrm>
            <a:prstGeom prst="ellipse">
              <a:avLst/>
            </a:prstGeom>
            <a:solidFill>
              <a:srgbClr val="5FC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课程学习</a:t>
              </a:r>
            </a:p>
          </p:txBody>
        </p:sp>
        <p:sp>
          <p:nvSpPr>
            <p:cNvPr id="29704" name="MH_SubTitle_1"/>
            <p:cNvSpPr>
              <a:spLocks noChangeArrowheads="1"/>
            </p:cNvSpPr>
            <p:nvPr/>
          </p:nvSpPr>
          <p:spPr bwMode="auto">
            <a:xfrm>
              <a:off x="9498" y="3728"/>
              <a:ext cx="6066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学什么？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MH_Other_3"/>
            <p:cNvSpPr/>
            <p:nvPr/>
          </p:nvSpPr>
          <p:spPr>
            <a:xfrm>
              <a:off x="8308" y="4075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1" name="MH_Other_4"/>
            <p:cNvSpPr/>
            <p:nvPr/>
          </p:nvSpPr>
          <p:spPr>
            <a:xfrm>
              <a:off x="8443" y="4210"/>
              <a:ext cx="441" cy="443"/>
            </a:xfrm>
            <a:prstGeom prst="ellipse">
              <a:avLst/>
            </a:prstGeom>
            <a:solidFill>
              <a:srgbClr val="40C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9707" name="MH_SubTitle_2"/>
            <p:cNvSpPr>
              <a:spLocks noChangeArrowheads="1"/>
            </p:cNvSpPr>
            <p:nvPr/>
          </p:nvSpPr>
          <p:spPr bwMode="auto">
            <a:xfrm>
              <a:off x="9498" y="5353"/>
              <a:ext cx="5602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如何学？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MH_Other_5"/>
            <p:cNvSpPr/>
            <p:nvPr/>
          </p:nvSpPr>
          <p:spPr>
            <a:xfrm>
              <a:off x="8308" y="5700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5" name="MH_Other_6"/>
            <p:cNvSpPr/>
            <p:nvPr/>
          </p:nvSpPr>
          <p:spPr>
            <a:xfrm>
              <a:off x="8443" y="5835"/>
              <a:ext cx="441" cy="443"/>
            </a:xfrm>
            <a:prstGeom prst="ellipse">
              <a:avLst/>
            </a:prstGeom>
            <a:solidFill>
              <a:srgbClr val="62C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9710" name="MH_SubTitle_3"/>
            <p:cNvSpPr>
              <a:spLocks noChangeArrowheads="1"/>
            </p:cNvSpPr>
            <p:nvPr/>
          </p:nvSpPr>
          <p:spPr bwMode="auto">
            <a:xfrm>
              <a:off x="9498" y="6980"/>
              <a:ext cx="5602" cy="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itchFamily="34" charset="-122"/>
                  <a:ea typeface="微软雅黑" pitchFamily="34" charset="-122"/>
                  <a:sym typeface="+mn-ea"/>
                </a:rPr>
                <a:t>如何考？</a:t>
              </a:r>
              <a:endParaRPr lang="en-US" altLang="zh-CN" sz="2400" b="1"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  <p:sp>
          <p:nvSpPr>
            <p:cNvPr id="18" name="MH_Other_7"/>
            <p:cNvSpPr/>
            <p:nvPr/>
          </p:nvSpPr>
          <p:spPr>
            <a:xfrm>
              <a:off x="8308" y="7325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9" name="MH_Other_8"/>
            <p:cNvSpPr/>
            <p:nvPr/>
          </p:nvSpPr>
          <p:spPr>
            <a:xfrm>
              <a:off x="8443" y="7460"/>
              <a:ext cx="441" cy="443"/>
            </a:xfrm>
            <a:prstGeom prst="ellipse">
              <a:avLst/>
            </a:prstGeom>
            <a:solidFill>
              <a:srgbClr val="37B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</p:grpSp>
      <p:sp>
        <p:nvSpPr>
          <p:cNvPr id="29699" name="文本框 15"/>
          <p:cNvSpPr txBox="1">
            <a:spLocks noChangeArrowheads="1"/>
          </p:cNvSpPr>
          <p:nvPr/>
        </p:nvSpPr>
        <p:spPr bwMode="auto">
          <a:xfrm>
            <a:off x="3935413" y="203200"/>
            <a:ext cx="5330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课程学习要求</a:t>
            </a:r>
          </a:p>
        </p:txBody>
      </p:sp>
      <p:pic>
        <p:nvPicPr>
          <p:cNvPr id="29700" name="图片 19"/>
          <p:cNvPicPr>
            <a:picLocks noChangeAspect="1"/>
          </p:cNvPicPr>
          <p:nvPr/>
        </p:nvPicPr>
        <p:blipFill>
          <a:blip r:embed="rId3"/>
          <a:srcRect l="5463" t="1508" r="5238" b="3845"/>
          <a:stretch>
            <a:fillRect/>
          </a:stretch>
        </p:blipFill>
        <p:spPr bwMode="auto">
          <a:xfrm>
            <a:off x="6600825" y="1036638"/>
            <a:ext cx="49149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4"/>
          <p:cNvSpPr txBox="1">
            <a:spLocks noChangeArrowheads="1"/>
          </p:cNvSpPr>
          <p:nvPr/>
        </p:nvSpPr>
        <p:spPr bwMode="auto">
          <a:xfrm>
            <a:off x="3935413" y="203200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课程内容</a:t>
            </a:r>
          </a:p>
        </p:txBody>
      </p:sp>
      <p:sp>
        <p:nvSpPr>
          <p:cNvPr id="61" name="MH_Other_2"/>
          <p:cNvSpPr/>
          <p:nvPr/>
        </p:nvSpPr>
        <p:spPr>
          <a:xfrm>
            <a:off x="812800" y="2520950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itchFamily="34" charset="-122"/>
            </a:endParaRPr>
          </a:p>
        </p:txBody>
      </p:sp>
      <p:sp>
        <p:nvSpPr>
          <p:cNvPr id="62" name="MH_Title_1"/>
          <p:cNvSpPr/>
          <p:nvPr/>
        </p:nvSpPr>
        <p:spPr>
          <a:xfrm>
            <a:off x="1074738" y="2782888"/>
            <a:ext cx="2106612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charset="0"/>
                <a:ea typeface="微软雅黑" charset="0"/>
              </a:rPr>
              <a:t>学什么？</a:t>
            </a:r>
            <a:endParaRPr lang="zh-CN" sz="2800" b="1" dirty="0">
              <a:latin typeface="微软雅黑" charset="0"/>
              <a:ea typeface="微软雅黑" charset="0"/>
            </a:endParaRPr>
          </a:p>
        </p:txBody>
      </p:sp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3617913" y="1751013"/>
            <a:ext cx="78247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本课程分为上下两篇，共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章。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上篇为</a:t>
            </a:r>
            <a:r>
              <a:rPr lang="zh-CN" altLang="zh-CN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医学免疫学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1-7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章），主要包括医学免疫学概论、抗原、免疫器官和组织、免疫分子、免疫细胞、免疫应答、临床免疫。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下篇为</a:t>
            </a:r>
            <a:r>
              <a:rPr lang="zh-CN" altLang="zh-CN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医学微生物学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8-14</a:t>
            </a:r>
            <a:r>
              <a:rPr lang="zh-CN" altLang="zh-CN" sz="2400">
                <a:latin typeface="微软雅黑" pitchFamily="34" charset="-122"/>
                <a:ea typeface="微软雅黑" pitchFamily="34" charset="-122"/>
              </a:rPr>
              <a:t>章），主要包括医学微生物学概述、细菌学总论、细菌学各论、其他原核细胞型微生物、病毒学总论、病毒各论、真菌。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52400"/>
            <a:ext cx="9382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形标注 5"/>
          <p:cNvSpPr/>
          <p:nvPr/>
        </p:nvSpPr>
        <p:spPr>
          <a:xfrm>
            <a:off x="7807325" y="1016000"/>
            <a:ext cx="4333875" cy="1201738"/>
          </a:xfrm>
          <a:prstGeom prst="wedgeEllipseCallout">
            <a:avLst>
              <a:gd name="adj1" fmla="val -60677"/>
              <a:gd name="adj2" fmla="val 838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学习内容区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3098800" y="5554663"/>
            <a:ext cx="2794000" cy="1303337"/>
          </a:xfrm>
          <a:prstGeom prst="wedgeEllipseCallout">
            <a:avLst>
              <a:gd name="adj1" fmla="val -75568"/>
              <a:gd name="adj2" fmla="val -19911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学习拓展区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Other_2"/>
          <p:cNvSpPr/>
          <p:nvPr/>
        </p:nvSpPr>
        <p:spPr>
          <a:xfrm>
            <a:off x="174625" y="2474913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itchFamily="34" charset="-122"/>
            </a:endParaRPr>
          </a:p>
        </p:txBody>
      </p:sp>
      <p:sp>
        <p:nvSpPr>
          <p:cNvPr id="38" name="MH_Title_1"/>
          <p:cNvSpPr/>
          <p:nvPr/>
        </p:nvSpPr>
        <p:spPr>
          <a:xfrm>
            <a:off x="438150" y="2738438"/>
            <a:ext cx="2106613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charset="0"/>
                <a:ea typeface="微软雅黑" charset="0"/>
              </a:rPr>
              <a:t>如何学？</a:t>
            </a:r>
            <a:endParaRPr lang="en-US" altLang="zh-CN" sz="2800" b="1" dirty="0">
              <a:latin typeface="微软雅黑" charset="0"/>
              <a:ea typeface="微软雅黑" charset="0"/>
            </a:endParaRPr>
          </a:p>
        </p:txBody>
      </p:sp>
      <p:graphicFrame>
        <p:nvGraphicFramePr>
          <p:cNvPr id="39" name="图示 38"/>
          <p:cNvGraphicFramePr/>
          <p:nvPr/>
        </p:nvGraphicFramePr>
        <p:xfrm>
          <a:off x="3069783" y="1643825"/>
          <a:ext cx="8800484" cy="457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7" name="文本框 5"/>
          <p:cNvSpPr txBox="1">
            <a:spLocks noChangeArrowheads="1"/>
          </p:cNvSpPr>
          <p:nvPr/>
        </p:nvSpPr>
        <p:spPr bwMode="auto">
          <a:xfrm>
            <a:off x="3924300" y="188913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课程学习路径</a:t>
            </a:r>
            <a:endParaRPr lang="zh-CN" altLang="zh-CN" sz="4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5"/>
          <p:cNvSpPr txBox="1">
            <a:spLocks noChangeArrowheads="1"/>
          </p:cNvSpPr>
          <p:nvPr/>
        </p:nvSpPr>
        <p:spPr bwMode="auto">
          <a:xfrm>
            <a:off x="3924300" y="188913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课程学习路径</a:t>
            </a:r>
            <a:endParaRPr lang="zh-CN" altLang="zh-CN" sz="4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19" name="文本框 15"/>
          <p:cNvSpPr txBox="1">
            <a:spLocks noChangeArrowheads="1"/>
          </p:cNvSpPr>
          <p:nvPr/>
        </p:nvSpPr>
        <p:spPr bwMode="auto">
          <a:xfrm>
            <a:off x="1460500" y="4510088"/>
            <a:ext cx="646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导</a:t>
            </a:r>
            <a:endParaRPr lang="en-US" altLang="zh-CN" sz="3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0" name="文本框 21"/>
          <p:cNvSpPr txBox="1">
            <a:spLocks noChangeArrowheads="1"/>
          </p:cNvSpPr>
          <p:nvPr/>
        </p:nvSpPr>
        <p:spPr bwMode="auto">
          <a:xfrm>
            <a:off x="4548188" y="5970588"/>
            <a:ext cx="646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学</a:t>
            </a:r>
            <a:endParaRPr lang="en-US" altLang="zh-CN" sz="3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1" name="文本框 22"/>
          <p:cNvSpPr txBox="1">
            <a:spLocks noChangeArrowheads="1"/>
          </p:cNvSpPr>
          <p:nvPr/>
        </p:nvSpPr>
        <p:spPr bwMode="auto">
          <a:xfrm>
            <a:off x="11279188" y="5935663"/>
            <a:ext cx="646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评</a:t>
            </a:r>
            <a:endParaRPr lang="en-US" altLang="zh-CN" sz="3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2" name="文本框 23"/>
          <p:cNvSpPr txBox="1">
            <a:spLocks noChangeArrowheads="1"/>
          </p:cNvSpPr>
          <p:nvPr/>
        </p:nvSpPr>
        <p:spPr bwMode="auto">
          <a:xfrm>
            <a:off x="10321925" y="2408238"/>
            <a:ext cx="646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测</a:t>
            </a:r>
            <a:endParaRPr lang="en-US" altLang="zh-CN" sz="36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823" name="图片 25"/>
          <p:cNvPicPr>
            <a:picLocks noChangeAspect="1"/>
          </p:cNvPicPr>
          <p:nvPr/>
        </p:nvPicPr>
        <p:blipFill>
          <a:blip r:embed="rId3"/>
          <a:srcRect l="27518" t="18195" r="7272" b="59029"/>
          <a:stretch>
            <a:fillRect/>
          </a:stretch>
        </p:blipFill>
        <p:spPr bwMode="auto">
          <a:xfrm>
            <a:off x="6372225" y="4408488"/>
            <a:ext cx="5553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图片 26"/>
          <p:cNvPicPr>
            <a:picLocks noChangeAspect="1"/>
          </p:cNvPicPr>
          <p:nvPr/>
        </p:nvPicPr>
        <p:blipFill>
          <a:blip r:embed="rId4"/>
          <a:srcRect l="27168" t="17500" r="7359" b="11389"/>
          <a:stretch>
            <a:fillRect/>
          </a:stretch>
        </p:blipFill>
        <p:spPr bwMode="auto">
          <a:xfrm>
            <a:off x="327025" y="2084388"/>
            <a:ext cx="27590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图片 27"/>
          <p:cNvPicPr>
            <a:picLocks noChangeAspect="1"/>
          </p:cNvPicPr>
          <p:nvPr/>
        </p:nvPicPr>
        <p:blipFill>
          <a:blip r:embed="rId5"/>
          <a:srcRect l="27074" t="10417" r="7205" b="4445"/>
          <a:stretch>
            <a:fillRect/>
          </a:stretch>
        </p:blipFill>
        <p:spPr bwMode="auto">
          <a:xfrm>
            <a:off x="3370263" y="1393825"/>
            <a:ext cx="28495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图片 28"/>
          <p:cNvPicPr>
            <a:picLocks noChangeAspect="1"/>
          </p:cNvPicPr>
          <p:nvPr/>
        </p:nvPicPr>
        <p:blipFill>
          <a:blip r:embed="rId6"/>
          <a:srcRect l="27019" t="4584" r="6589" b="76752"/>
          <a:stretch>
            <a:fillRect/>
          </a:stretch>
        </p:blipFill>
        <p:spPr bwMode="auto">
          <a:xfrm>
            <a:off x="7235825" y="1393825"/>
            <a:ext cx="29337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068388"/>
            <a:ext cx="54911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868363"/>
            <a:ext cx="5992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矩形 4"/>
          <p:cNvSpPr>
            <a:spLocks noChangeArrowheads="1"/>
          </p:cNvSpPr>
          <p:nvPr/>
        </p:nvSpPr>
        <p:spPr bwMode="auto">
          <a:xfrm>
            <a:off x="806450" y="5440363"/>
            <a:ext cx="5053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观看视频讲解，学习课程内容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4" name="矩形 5"/>
          <p:cNvSpPr>
            <a:spLocks noChangeArrowheads="1"/>
          </p:cNvSpPr>
          <p:nvPr/>
        </p:nvSpPr>
        <p:spPr bwMode="auto">
          <a:xfrm>
            <a:off x="6011863" y="5440363"/>
            <a:ext cx="5051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      </a:t>
            </a:r>
            <a:endParaRPr lang="zh-CN" altLang="zh-CN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5" name="矩形 6"/>
          <p:cNvSpPr>
            <a:spLocks noChangeArrowheads="1"/>
          </p:cNvSpPr>
          <p:nvPr/>
        </p:nvSpPr>
        <p:spPr bwMode="auto">
          <a:xfrm>
            <a:off x="6481763" y="5375275"/>
            <a:ext cx="5522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内容末尾，自测练习，反馈学习效果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4"/>
          <p:cNvSpPr txBox="1">
            <a:spLocks noChangeArrowheads="1"/>
          </p:cNvSpPr>
          <p:nvPr/>
        </p:nvSpPr>
        <p:spPr bwMode="auto">
          <a:xfrm>
            <a:off x="3935413" y="203200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课程考核</a:t>
            </a:r>
          </a:p>
        </p:txBody>
      </p:sp>
      <p:sp>
        <p:nvSpPr>
          <p:cNvPr id="61" name="MH_Other_2"/>
          <p:cNvSpPr/>
          <p:nvPr/>
        </p:nvSpPr>
        <p:spPr>
          <a:xfrm>
            <a:off x="812800" y="2520950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62" name="MH_Title_1"/>
          <p:cNvSpPr/>
          <p:nvPr/>
        </p:nvSpPr>
        <p:spPr>
          <a:xfrm>
            <a:off x="1074738" y="2782888"/>
            <a:ext cx="2106612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charset="0"/>
                <a:ea typeface="微软雅黑" charset="0"/>
              </a:rPr>
              <a:t>如何考？</a:t>
            </a:r>
            <a:endParaRPr lang="zh-CN" altLang="en-US" sz="2800" b="1" dirty="0">
              <a:solidFill>
                <a:prstClr val="white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8408988" y="2428875"/>
            <a:ext cx="2870200" cy="298608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4168775" y="2428875"/>
            <a:ext cx="2871788" cy="298608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8256588" y="2274888"/>
            <a:ext cx="2870200" cy="2987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4016375" y="2276475"/>
            <a:ext cx="2871788" cy="2986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36873" name="文本框 20"/>
          <p:cNvSpPr>
            <a:spLocks noChangeArrowheads="1"/>
          </p:cNvSpPr>
          <p:nvPr/>
        </p:nvSpPr>
        <p:spPr bwMode="auto">
          <a:xfrm>
            <a:off x="4878388" y="34734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微软雅黑" pitchFamily="34" charset="-122"/>
                <a:ea typeface="微软雅黑" pitchFamily="34" charset="-122"/>
                <a:sym typeface="方正姚体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  <a:sym typeface="方正姚体"/>
              </a:rPr>
              <a:t>50%</a:t>
            </a:r>
            <a:r>
              <a:rPr lang="en-US">
                <a:latin typeface="微软雅黑" pitchFamily="34" charset="-122"/>
                <a:ea typeface="微软雅黑" pitchFamily="34" charset="-122"/>
                <a:sym typeface="方正姚体"/>
              </a:rPr>
              <a:t>）</a:t>
            </a:r>
            <a:endParaRPr lang="zh-CN" altLang="en-US">
              <a:latin typeface="微软雅黑" pitchFamily="34" charset="-122"/>
              <a:ea typeface="微软雅黑" pitchFamily="34" charset="-122"/>
              <a:sym typeface="方正姚体"/>
            </a:endParaRPr>
          </a:p>
        </p:txBody>
      </p:sp>
      <p:sp>
        <p:nvSpPr>
          <p:cNvPr id="36874" name="文本框 21"/>
          <p:cNvSpPr>
            <a:spLocks noChangeArrowheads="1"/>
          </p:cNvSpPr>
          <p:nvPr/>
        </p:nvSpPr>
        <p:spPr bwMode="auto">
          <a:xfrm>
            <a:off x="4205288" y="2460625"/>
            <a:ext cx="249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rPr>
              <a:t>形成性考核</a:t>
            </a:r>
          </a:p>
        </p:txBody>
      </p:sp>
      <p:sp>
        <p:nvSpPr>
          <p:cNvPr id="36875" name="文本框 21"/>
          <p:cNvSpPr>
            <a:spLocks noChangeArrowheads="1"/>
          </p:cNvSpPr>
          <p:nvPr/>
        </p:nvSpPr>
        <p:spPr bwMode="auto">
          <a:xfrm>
            <a:off x="8439150" y="2460625"/>
            <a:ext cx="249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rPr>
              <a:t>终结性考试</a:t>
            </a:r>
          </a:p>
        </p:txBody>
      </p:sp>
      <p:sp>
        <p:nvSpPr>
          <p:cNvPr id="36876" name="文本框 20"/>
          <p:cNvSpPr>
            <a:spLocks noChangeArrowheads="1"/>
          </p:cNvSpPr>
          <p:nvPr/>
        </p:nvSpPr>
        <p:spPr bwMode="auto">
          <a:xfrm>
            <a:off x="9247188" y="34734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微软雅黑" pitchFamily="34" charset="-122"/>
                <a:ea typeface="微软雅黑" pitchFamily="34" charset="-122"/>
                <a:sym typeface="方正姚体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  <a:sym typeface="方正姚体"/>
              </a:rPr>
              <a:t>50%</a:t>
            </a:r>
            <a:r>
              <a:rPr lang="en-US">
                <a:latin typeface="微软雅黑" pitchFamily="34" charset="-122"/>
                <a:ea typeface="微软雅黑" pitchFamily="34" charset="-122"/>
                <a:sym typeface="方正姚体"/>
              </a:rPr>
              <a:t>）</a:t>
            </a:r>
            <a:endParaRPr lang="zh-CN" altLang="en-US">
              <a:latin typeface="微软雅黑" pitchFamily="34" charset="-122"/>
              <a:ea typeface="微软雅黑" pitchFamily="34" charset="-122"/>
              <a:sym typeface="方正姚体"/>
            </a:endParaRPr>
          </a:p>
        </p:txBody>
      </p:sp>
      <p:sp>
        <p:nvSpPr>
          <p:cNvPr id="36877" name="文本框 21"/>
          <p:cNvSpPr>
            <a:spLocks noChangeArrowheads="1"/>
          </p:cNvSpPr>
          <p:nvPr/>
        </p:nvSpPr>
        <p:spPr bwMode="auto">
          <a:xfrm>
            <a:off x="4200525" y="4152900"/>
            <a:ext cx="2478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rPr>
              <a:t>次形考作业</a:t>
            </a:r>
          </a:p>
        </p:txBody>
      </p:sp>
      <p:sp>
        <p:nvSpPr>
          <p:cNvPr id="3" name="加号 2"/>
          <p:cNvSpPr/>
          <p:nvPr/>
        </p:nvSpPr>
        <p:spPr>
          <a:xfrm>
            <a:off x="7304088" y="3471863"/>
            <a:ext cx="619125" cy="593725"/>
          </a:xfrm>
          <a:prstGeom prst="mathPl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79" name="文本框 21"/>
          <p:cNvSpPr>
            <a:spLocks noChangeArrowheads="1"/>
          </p:cNvSpPr>
          <p:nvPr/>
        </p:nvSpPr>
        <p:spPr bwMode="auto">
          <a:xfrm>
            <a:off x="8455025" y="4152900"/>
            <a:ext cx="2646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rPr>
              <a:t>网考或纸质考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138" y="931863"/>
            <a:ext cx="511016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931863"/>
            <a:ext cx="6643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2432050" y="6010275"/>
            <a:ext cx="7745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完成形考作业，查询学习成绩，及时反馈学习效果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297</Words>
  <Application>Microsoft Office PowerPoint</Application>
  <PresentationFormat>自定义</PresentationFormat>
  <Paragraphs>38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Calibri</vt:lpstr>
      <vt:lpstr>宋体</vt:lpstr>
      <vt:lpstr>Arial</vt:lpstr>
      <vt:lpstr>Calibri Light</vt:lpstr>
      <vt:lpstr>微软雅黑</vt:lpstr>
      <vt:lpstr>+mn-ea</vt:lpstr>
      <vt:lpstr>方正姚体</vt:lpstr>
      <vt:lpstr>Impact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niuniu</dc:creator>
  <cp:lastModifiedBy>SDWM</cp:lastModifiedBy>
  <cp:revision>61</cp:revision>
  <dcterms:created xsi:type="dcterms:W3CDTF">2015-12-06T10:09:00Z</dcterms:created>
  <dcterms:modified xsi:type="dcterms:W3CDTF">2019-11-06T04:54:13Z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2052-10.1.0.5400</vt:lpwstr>
  </property>
</Properties>
</file>