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27F9D36-F54E-47AF-AB42-008DAEE99140}" type="datetimeFigureOut">
              <a:rPr lang="zh-CN" altLang="en-US" smtClean="0"/>
              <a:pPr/>
              <a:t>2020/5/12</a:t>
            </a:fld>
            <a:endParaRPr lang="zh-CN" alt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C21D6C5-5BB2-4F5B-BCA1-94D84032596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D36-F54E-47AF-AB42-008DAEE99140}" type="datetimeFigureOut">
              <a:rPr lang="zh-CN" altLang="en-US" smtClean="0"/>
              <a:pPr/>
              <a:t>2020/5/12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6C5-5BB2-4F5B-BCA1-94D84032596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D36-F54E-47AF-AB42-008DAEE99140}" type="datetimeFigureOut">
              <a:rPr lang="zh-CN" altLang="en-US" smtClean="0"/>
              <a:pPr/>
              <a:t>2020/5/12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6C5-5BB2-4F5B-BCA1-94D84032596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D36-F54E-47AF-AB42-008DAEE99140}" type="datetimeFigureOut">
              <a:rPr lang="zh-CN" altLang="en-US" smtClean="0"/>
              <a:pPr/>
              <a:t>2020/5/12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6C5-5BB2-4F5B-BCA1-94D84032596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D36-F54E-47AF-AB42-008DAEE99140}" type="datetimeFigureOut">
              <a:rPr lang="zh-CN" altLang="en-US" smtClean="0"/>
              <a:pPr/>
              <a:t>2020/5/12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6C5-5BB2-4F5B-BCA1-94D84032596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D36-F54E-47AF-AB42-008DAEE99140}" type="datetimeFigureOut">
              <a:rPr lang="zh-CN" altLang="en-US" smtClean="0"/>
              <a:pPr/>
              <a:t>2020/5/12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6C5-5BB2-4F5B-BCA1-94D84032596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D36-F54E-47AF-AB42-008DAEE99140}" type="datetimeFigureOut">
              <a:rPr lang="zh-CN" altLang="en-US" smtClean="0"/>
              <a:pPr/>
              <a:t>2020/5/12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6C5-5BB2-4F5B-BCA1-94D84032596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D36-F54E-47AF-AB42-008DAEE99140}" type="datetimeFigureOut">
              <a:rPr lang="zh-CN" altLang="en-US" smtClean="0"/>
              <a:pPr/>
              <a:t>2020/5/12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6C5-5BB2-4F5B-BCA1-94D84032596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D36-F54E-47AF-AB42-008DAEE99140}" type="datetimeFigureOut">
              <a:rPr lang="zh-CN" altLang="en-US" smtClean="0"/>
              <a:pPr/>
              <a:t>2020/5/12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6C5-5BB2-4F5B-BCA1-94D84032596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D36-F54E-47AF-AB42-008DAEE99140}" type="datetimeFigureOut">
              <a:rPr lang="zh-CN" altLang="en-US" smtClean="0"/>
              <a:pPr/>
              <a:t>2020/5/12</a:t>
            </a:fld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6C5-5BB2-4F5B-BCA1-94D84032596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D36-F54E-47AF-AB42-008DAEE99140}" type="datetimeFigureOut">
              <a:rPr lang="zh-CN" altLang="en-US" smtClean="0"/>
              <a:pPr/>
              <a:t>2020/5/12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6C5-5BB2-4F5B-BCA1-94D84032596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27F9D36-F54E-47AF-AB42-008DAEE99140}" type="datetimeFigureOut">
              <a:rPr lang="zh-CN" altLang="en-US" smtClean="0"/>
              <a:pPr/>
              <a:t>2020/5/12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C21D6C5-5BB2-4F5B-BCA1-94D84032596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520" y="3068960"/>
            <a:ext cx="9145016" cy="1872208"/>
          </a:xfrm>
        </p:spPr>
        <p:txBody>
          <a:bodyPr>
            <a:noAutofit/>
          </a:bodyPr>
          <a:lstStyle/>
          <a:p>
            <a:pPr algn="ctr"/>
            <a:r>
              <a:rPr lang="en-US" altLang="zh-CN" sz="8800" b="1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rPr>
              <a:t>2019</a:t>
            </a:r>
            <a:r>
              <a:rPr lang="zh-CN" altLang="en-US" sz="8800" b="1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rPr>
              <a:t>秋</a:t>
            </a:r>
            <a:r>
              <a:rPr lang="zh-CN" altLang="en-US" sz="8000" b="1" dirty="0" smtClean="0">
                <a:solidFill>
                  <a:schemeClr val="bg2">
                    <a:lumMod val="50000"/>
                  </a:schemeClr>
                </a:solidFill>
                <a:latin typeface="方正舒体" pitchFamily="2" charset="-122"/>
                <a:ea typeface="方正舒体" pitchFamily="2" charset="-122"/>
              </a:rPr>
              <a:t>导学</a:t>
            </a:r>
            <a:r>
              <a:rPr lang="zh-CN" altLang="en-US" sz="8000" b="1" dirty="0" smtClean="0">
                <a:solidFill>
                  <a:schemeClr val="bg2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方案</a:t>
            </a:r>
            <a:endParaRPr lang="zh-CN" altLang="en-US" sz="8000" b="1" dirty="0">
              <a:solidFill>
                <a:schemeClr val="bg2">
                  <a:lumMod val="50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733365" y="5301208"/>
            <a:ext cx="3309803" cy="720080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2">
                    <a:lumMod val="50000"/>
                  </a:schemeClr>
                </a:solidFill>
              </a:rPr>
              <a:t>乔少华</a:t>
            </a:r>
            <a:endParaRPr lang="zh-CN" altLang="en-US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289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61176"/>
          </a:xfrm>
        </p:spPr>
        <p:txBody>
          <a:bodyPr/>
          <a:lstStyle/>
          <a:p>
            <a:r>
              <a:rPr lang="zh-CN" altLang="en-US" b="1" dirty="0" smtClean="0"/>
              <a:t>学习流程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1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0214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61176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atin typeface="黑体" pitchFamily="2" charset="-122"/>
                <a:ea typeface="黑体" pitchFamily="2" charset="-122"/>
              </a:rPr>
              <a:t>第七步：点击进入到怎么考</a:t>
            </a:r>
            <a:br>
              <a:rPr lang="zh-CN" altLang="en-US" b="1" dirty="0">
                <a:latin typeface="黑体" pitchFamily="2" charset="-122"/>
                <a:ea typeface="黑体" pitchFamily="2" charset="-122"/>
              </a:rPr>
            </a:b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70485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8639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1080120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atin typeface="黑体" pitchFamily="2" charset="-122"/>
                <a:ea typeface="黑体" pitchFamily="2" charset="-122"/>
              </a:rPr>
              <a:t>第八步：点击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这里每一章都有形考作业要完成。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98477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161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1080120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黑体" pitchFamily="2" charset="-122"/>
                <a:ea typeface="黑体" pitchFamily="2" charset="-122"/>
              </a:rPr>
              <a:t>第九步：点击这里进入形考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1844824"/>
            <a:ext cx="828092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75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5" y="764704"/>
            <a:ext cx="8136903" cy="648072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第十步</a:t>
            </a:r>
            <a:r>
              <a:rPr lang="zh-CN" altLang="en-US" b="1" dirty="0">
                <a:latin typeface="黑体" pitchFamily="2" charset="-122"/>
                <a:ea typeface="黑体" pitchFamily="2" charset="-122"/>
              </a:rPr>
              <a:t>：依次答题，最后点击结束答题。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28092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9224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5" y="764704"/>
            <a:ext cx="8136903" cy="648072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atin typeface="黑体" pitchFamily="2" charset="-122"/>
                <a:ea typeface="黑体" pitchFamily="2" charset="-122"/>
              </a:rPr>
              <a:t>第十二步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：点击</a:t>
            </a:r>
            <a:r>
              <a:rPr lang="zh-CN" altLang="en-US" b="1" dirty="0">
                <a:latin typeface="黑体" pitchFamily="2" charset="-122"/>
                <a:ea typeface="黑体" pitchFamily="2" charset="-122"/>
              </a:rPr>
              <a:t>这里开始学习讨论。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280920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9412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5" y="980728"/>
            <a:ext cx="8136903" cy="924272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atin typeface="黑体" pitchFamily="2" charset="-122"/>
                <a:ea typeface="黑体" pitchFamily="2" charset="-122"/>
              </a:rPr>
              <a:t>第十二步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：点击这里向大家介绍自己并做我的笔记。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05000"/>
            <a:ext cx="8280920" cy="462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0163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748463" cy="924272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第十三步：我</a:t>
            </a:r>
            <a:r>
              <a:rPr lang="zh-CN" altLang="en-US" b="1" smtClean="0">
                <a:latin typeface="黑体" pitchFamily="2" charset="-122"/>
                <a:ea typeface="黑体" pitchFamily="2" charset="-122"/>
              </a:rPr>
              <a:t>的笔记打开请先看操作说明。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813690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84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748463" cy="924272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第十三步：我</a:t>
            </a:r>
            <a:r>
              <a:rPr lang="zh-CN" altLang="en-US" b="1" smtClean="0">
                <a:latin typeface="黑体" pitchFamily="2" charset="-122"/>
                <a:ea typeface="黑体" pitchFamily="2" charset="-122"/>
              </a:rPr>
              <a:t>的笔记打开请先看操作说明。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39"/>
            <a:ext cx="8064896" cy="453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9802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748463" cy="924272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第十三</a:t>
            </a:r>
            <a:r>
              <a:rPr lang="zh-CN" altLang="en-US" b="1" dirty="0">
                <a:latin typeface="黑体" pitchFamily="2" charset="-122"/>
                <a:ea typeface="黑体" pitchFamily="2" charset="-122"/>
              </a:rPr>
              <a:t>步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：依次完成作业</a:t>
            </a:r>
            <a:r>
              <a:rPr lang="zh-CN" altLang="en-US" b="1" dirty="0">
                <a:latin typeface="黑体" pitchFamily="2" charset="-122"/>
                <a:ea typeface="黑体" pitchFamily="2" charset="-122"/>
              </a:rPr>
              <a:t>，发贴十贴以上，完成课程学习任务。。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sz="3200" dirty="0"/>
              <a:t>联系我们：如在学习过程中遇到问题，可以随时联系到课程任课教师，用</a:t>
            </a:r>
            <a:r>
              <a:rPr lang="en-US" altLang="zh-CN" sz="3200" dirty="0"/>
              <a:t>QQ</a:t>
            </a:r>
            <a:r>
              <a:rPr lang="zh-CN" altLang="en-US" sz="3200" dirty="0"/>
              <a:t>或者微信、打电话咨询，到学校来请教等方式都可以进行学习。</a:t>
            </a:r>
          </a:p>
          <a:p>
            <a:r>
              <a:rPr lang="en-US" altLang="zh-CN" sz="3200" dirty="0"/>
              <a:t>QQ</a:t>
            </a:r>
            <a:r>
              <a:rPr lang="zh-CN" altLang="en-US" sz="3200" dirty="0"/>
              <a:t>号码：</a:t>
            </a:r>
            <a:r>
              <a:rPr lang="en-US" altLang="zh-CN" sz="3200" dirty="0"/>
              <a:t>714140118@qq.com</a:t>
            </a:r>
          </a:p>
          <a:p>
            <a:r>
              <a:rPr lang="zh-CN" altLang="en-US" sz="3200" dirty="0"/>
              <a:t>微信号码与手机同号：</a:t>
            </a:r>
            <a:r>
              <a:rPr lang="en-US" altLang="zh-CN" sz="3200" dirty="0"/>
              <a:t>18991099833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71247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/>
              <a:t>第一步：先打开国家开放大学学习平台，点击学生登录。</a:t>
            </a:r>
          </a:p>
        </p:txBody>
      </p:sp>
      <p:pic>
        <p:nvPicPr>
          <p:cNvPr id="5" name="内容占位符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276872"/>
            <a:ext cx="828092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668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祝同学们学习顺利，   考出好成绩！！</a:t>
            </a:r>
          </a:p>
          <a:p>
            <a:endParaRPr lang="zh-CN" altLang="en-US" sz="5400" b="1" dirty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427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/>
              <a:t>第二步：请输入用户名（学号），密码（出生年月日八位）</a:t>
            </a:r>
            <a:br>
              <a:rPr lang="zh-CN" altLang="en-US" b="1" dirty="0"/>
            </a:br>
            <a:endParaRPr lang="zh-CN" altLang="en-U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13690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9796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825272"/>
          </a:xfrm>
        </p:spPr>
        <p:txBody>
          <a:bodyPr>
            <a:normAutofit fontScale="90000"/>
          </a:bodyPr>
          <a:lstStyle/>
          <a:p>
            <a:r>
              <a:rPr lang="zh-CN" altLang="en-US" b="1" dirty="0"/>
              <a:t>第三步：首先登录到学习页面，在学课程中选择</a:t>
            </a:r>
            <a:r>
              <a:rPr lang="en-US" altLang="zh-CN" b="1" dirty="0" smtClean="0"/>
              <a:t>《</a:t>
            </a:r>
            <a:r>
              <a:rPr lang="zh-CN" altLang="en-US" b="1" dirty="0" smtClean="0"/>
              <a:t>园艺植物栽培学总论</a:t>
            </a:r>
            <a:r>
              <a:rPr lang="en-US" altLang="zh-CN" b="1" dirty="0" smtClean="0"/>
              <a:t>》</a:t>
            </a:r>
            <a:r>
              <a:rPr lang="zh-CN" altLang="en-US" b="1" dirty="0"/>
              <a:t>点击进入。</a:t>
            </a:r>
            <a:br>
              <a:rPr lang="zh-CN" altLang="en-US" b="1" dirty="0"/>
            </a:b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799288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3446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825272"/>
          </a:xfrm>
        </p:spPr>
        <p:txBody>
          <a:bodyPr>
            <a:normAutofit fontScale="90000"/>
          </a:bodyPr>
          <a:lstStyle/>
          <a:p>
            <a:r>
              <a:rPr lang="zh-CN" altLang="en-US" b="1" dirty="0"/>
              <a:t>第三步：首先登录到学习页面，在学课程中选择</a:t>
            </a:r>
            <a:r>
              <a:rPr lang="en-US" altLang="zh-CN" b="1" dirty="0" smtClean="0"/>
              <a:t>《</a:t>
            </a:r>
            <a:r>
              <a:rPr lang="zh-CN" altLang="en-US" b="1" dirty="0"/>
              <a:t>园艺植物栽培学总论</a:t>
            </a:r>
            <a:r>
              <a:rPr lang="en-US" altLang="zh-CN" b="1" dirty="0" smtClean="0"/>
              <a:t>》</a:t>
            </a:r>
            <a:r>
              <a:rPr lang="zh-CN" altLang="en-US" b="1" dirty="0"/>
              <a:t>点击进入。</a:t>
            </a:r>
            <a:br>
              <a:rPr lang="zh-CN" altLang="en-US" b="1" dirty="0"/>
            </a:b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799288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704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1584176"/>
          </a:xfrm>
        </p:spPr>
        <p:txBody>
          <a:bodyPr>
            <a:normAutofit/>
          </a:bodyPr>
          <a:lstStyle/>
          <a:p>
            <a:r>
              <a:rPr lang="zh-CN" altLang="en-US" b="1" dirty="0"/>
              <a:t>第四步：进入到课程学习主页</a:t>
            </a:r>
            <a:br>
              <a:rPr lang="zh-CN" altLang="en-US" b="1" dirty="0"/>
            </a:b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1700808"/>
            <a:ext cx="828092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4995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76864" cy="1584176"/>
          </a:xfrm>
        </p:spPr>
        <p:txBody>
          <a:bodyPr>
            <a:normAutofit fontScale="90000"/>
          </a:bodyPr>
          <a:lstStyle/>
          <a:p>
            <a:r>
              <a:rPr lang="zh-CN" altLang="en-US" b="1" dirty="0"/>
              <a:t>第五步：进入到课程学习主页，点击课程导学，查看课程考核方式。</a:t>
            </a:r>
            <a:br>
              <a:rPr lang="zh-CN" altLang="en-US" b="1" dirty="0"/>
            </a:b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5662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2232248"/>
          </a:xfrm>
        </p:spPr>
        <p:txBody>
          <a:bodyPr>
            <a:normAutofit/>
          </a:bodyPr>
          <a:lstStyle/>
          <a:p>
            <a:r>
              <a:rPr lang="zh-CN" altLang="en-US" b="1" dirty="0"/>
              <a:t>第六步：点击进入到怎么学</a:t>
            </a:r>
            <a:br>
              <a:rPr lang="zh-CN" altLang="en-US" b="1" dirty="0"/>
            </a:br>
            <a:r>
              <a:rPr lang="zh-CN" altLang="en-US" b="1" dirty="0"/>
              <a:t>。</a:t>
            </a:r>
            <a:br>
              <a:rPr lang="zh-CN" altLang="en-US" b="1" dirty="0"/>
            </a:b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20891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8822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61176"/>
          </a:xfrm>
        </p:spPr>
        <p:txBody>
          <a:bodyPr/>
          <a:lstStyle/>
          <a:p>
            <a:r>
              <a:rPr lang="zh-CN" altLang="en-US" b="1" dirty="0" smtClean="0"/>
              <a:t>学习流程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799288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8777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奥斯汀">
  <a:themeElements>
    <a:clrScheme name="奥斯汀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奥斯汀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56</TotalTime>
  <Words>456</Words>
  <Application>Microsoft Office PowerPoint</Application>
  <PresentationFormat>全屏显示(4:3)</PresentationFormat>
  <Paragraphs>24</Paragraphs>
  <Slides>20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奥斯汀</vt:lpstr>
      <vt:lpstr>2019秋导学方案</vt:lpstr>
      <vt:lpstr>第一步：先打开国家开放大学学习平台，点击学生登录。</vt:lpstr>
      <vt:lpstr>第二步：请输入用户名（学号），密码（出生年月日八位） </vt:lpstr>
      <vt:lpstr>第三步：首先登录到学习页面，在学课程中选择《园艺植物栽培学总论》点击进入。 </vt:lpstr>
      <vt:lpstr>第三步：首先登录到学习页面，在学课程中选择《园艺植物栽培学总论》点击进入。 </vt:lpstr>
      <vt:lpstr>第四步：进入到课程学习主页 </vt:lpstr>
      <vt:lpstr>第五步：进入到课程学习主页，点击课程导学，查看课程考核方式。 </vt:lpstr>
      <vt:lpstr>第六步：点击进入到怎么学 。 </vt:lpstr>
      <vt:lpstr>学习流程</vt:lpstr>
      <vt:lpstr>学习流程</vt:lpstr>
      <vt:lpstr>第七步：点击进入到怎么考 </vt:lpstr>
      <vt:lpstr>第八步：点击这里每一章都有形考作业要完成。</vt:lpstr>
      <vt:lpstr>第九步：点击这里进入形考</vt:lpstr>
      <vt:lpstr>第十步：依次答题，最后点击结束答题。</vt:lpstr>
      <vt:lpstr>第十二步：点击这里开始学习讨论。</vt:lpstr>
      <vt:lpstr>第十二步：点击这里向大家介绍自己并做我的笔记。</vt:lpstr>
      <vt:lpstr>第十三步：我的笔记打开请先看操作说明。</vt:lpstr>
      <vt:lpstr>第十三步：我的笔记打开请先看操作说明。</vt:lpstr>
      <vt:lpstr>第十三步：依次完成作业，发贴十贴以上，完成课程学习任务。。</vt:lpstr>
      <vt:lpstr>幻灯片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2019秋导学方案</dc:title>
  <dc:creator>ylddypf</dc:creator>
  <cp:lastModifiedBy>Administrator</cp:lastModifiedBy>
  <cp:revision>15</cp:revision>
  <dcterms:created xsi:type="dcterms:W3CDTF">2019-11-29T08:36:09Z</dcterms:created>
  <dcterms:modified xsi:type="dcterms:W3CDTF">2020-05-12T12:05:47Z</dcterms:modified>
</cp:coreProperties>
</file>