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7C02-2EA9-4845-84D4-9DC9687E6B7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7AFA-C9E4-4E73-B5C5-7124F7A52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7C02-2EA9-4845-84D4-9DC9687E6B7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7AFA-C9E4-4E73-B5C5-7124F7A52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7C02-2EA9-4845-84D4-9DC9687E6B7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7AFA-C9E4-4E73-B5C5-7124F7A52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7C02-2EA9-4845-84D4-9DC9687E6B7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7AFA-C9E4-4E73-B5C5-7124F7A52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7C02-2EA9-4845-84D4-9DC9687E6B7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7AFA-C9E4-4E73-B5C5-7124F7A52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7C02-2EA9-4845-84D4-9DC9687E6B7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7AFA-C9E4-4E73-B5C5-7124F7A52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7C02-2EA9-4845-84D4-9DC9687E6B7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7AFA-C9E4-4E73-B5C5-7124F7A52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7C02-2EA9-4845-84D4-9DC9687E6B7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7AFA-C9E4-4E73-B5C5-7124F7A52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7C02-2EA9-4845-84D4-9DC9687E6B7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7AFA-C9E4-4E73-B5C5-7124F7A52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7C02-2EA9-4845-84D4-9DC9687E6B7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7AFA-C9E4-4E73-B5C5-7124F7A52A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7C02-2EA9-4845-84D4-9DC9687E6B7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D1E7AFA-C9E4-4E73-B5C5-7124F7A52A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BC7C02-2EA9-4845-84D4-9DC9687E6B7B}" type="datetimeFigureOut">
              <a:rPr lang="zh-CN" altLang="en-US" smtClean="0"/>
              <a:t>2019/11/29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1E7AFA-C9E4-4E73-B5C5-7124F7A52A5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" y="0"/>
            <a:ext cx="47735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1371600"/>
            <a:ext cx="8205536" cy="2705472"/>
          </a:xfrm>
        </p:spPr>
        <p:txBody>
          <a:bodyPr>
            <a:normAutofit/>
          </a:bodyPr>
          <a:lstStyle/>
          <a:p>
            <a:r>
              <a:rPr lang="zh-CN" altLang="en-US" sz="8800" b="0" dirty="0" smtClean="0">
                <a:solidFill>
                  <a:schemeClr val="tx1"/>
                </a:solidFill>
              </a:rPr>
              <a:t>商 务 礼仪</a:t>
            </a:r>
            <a:r>
              <a:rPr lang="en-US" altLang="zh-CN" sz="8800" b="0" dirty="0" smtClean="0">
                <a:solidFill>
                  <a:schemeClr val="tx1"/>
                </a:solidFill>
              </a:rPr>
              <a:t/>
            </a:r>
            <a:br>
              <a:rPr lang="en-US" altLang="zh-CN" sz="8800" b="0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2019</a:t>
            </a:r>
            <a:r>
              <a:rPr lang="zh-CN" altLang="en-US" dirty="0" smtClean="0">
                <a:solidFill>
                  <a:schemeClr val="tx1"/>
                </a:solidFill>
              </a:rPr>
              <a:t>秋导学方案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7854696" cy="2088232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 smtClean="0"/>
              <a:t>                       乔少华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023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第八步</a:t>
            </a:r>
            <a:r>
              <a:rPr lang="zh-CN" altLang="en-US" dirty="0"/>
              <a:t>：依次答题</a:t>
            </a:r>
            <a:r>
              <a:rPr lang="zh-CN" altLang="en-US" dirty="0" smtClean="0"/>
              <a:t>，点击下一页继续答题，最后点击结束答题。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第九步</a:t>
            </a:r>
            <a:r>
              <a:rPr lang="zh-CN" altLang="en-US" dirty="0"/>
              <a:t>：点击这里提交答案并结束，依次完成所有形考任务。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8282"/>
            <a:ext cx="9144000" cy="501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54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第十步</a:t>
            </a:r>
            <a:r>
              <a:rPr lang="zh-CN" altLang="en-US" dirty="0"/>
              <a:t>：点击这里开始学习讨论。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26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点击这里开启一个新话题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9144000" cy="516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93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51216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第十一步</a:t>
            </a:r>
            <a:r>
              <a:rPr lang="zh-CN" altLang="en-US" dirty="0"/>
              <a:t>：依次</a:t>
            </a:r>
            <a:r>
              <a:rPr lang="zh-CN" altLang="en-US" dirty="0" smtClean="0"/>
              <a:t>完成四次</a:t>
            </a:r>
            <a:r>
              <a:rPr lang="zh-CN" altLang="en-US" dirty="0"/>
              <a:t>作业，发贴十贴以上，完成课程学习任务。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/>
              <a:t>联系我们：如在学习过程中遇到问题，可以随时联系到课程任课教师，用</a:t>
            </a:r>
            <a:r>
              <a:rPr lang="en-US" altLang="zh-CN" sz="3200" dirty="0"/>
              <a:t>QQ</a:t>
            </a:r>
            <a:r>
              <a:rPr lang="zh-CN" altLang="en-US" sz="3200" dirty="0"/>
              <a:t>或者微信、打电话咨询，到学校来请教等方式都可以进行学习。</a:t>
            </a:r>
          </a:p>
          <a:p>
            <a:r>
              <a:rPr lang="en-US" altLang="zh-CN" sz="3200" dirty="0"/>
              <a:t>QQ</a:t>
            </a:r>
            <a:r>
              <a:rPr lang="zh-CN" altLang="en-US" sz="3200" dirty="0"/>
              <a:t>号码：</a:t>
            </a:r>
            <a:r>
              <a:rPr lang="en-US" altLang="zh-CN" sz="3200" dirty="0"/>
              <a:t>714140118@qq.com</a:t>
            </a:r>
          </a:p>
          <a:p>
            <a:r>
              <a:rPr lang="zh-CN" altLang="en-US" sz="3200" dirty="0"/>
              <a:t>微信号码与手机同号：</a:t>
            </a:r>
            <a:r>
              <a:rPr lang="en-US" altLang="zh-CN" sz="3200" dirty="0"/>
              <a:t>18991099833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22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7200" b="1" dirty="0">
                <a:solidFill>
                  <a:schemeClr val="accent2"/>
                </a:solidFill>
                <a:latin typeface="华文彩云" pitchFamily="2" charset="-122"/>
                <a:ea typeface="华文彩云" pitchFamily="2" charset="-122"/>
              </a:rPr>
              <a:t>祝同学们学习顺利，   考出好成绩！！</a:t>
            </a:r>
          </a:p>
          <a:p>
            <a:endParaRPr lang="zh-CN" altLang="en-US" sz="7200" b="1" dirty="0">
              <a:solidFill>
                <a:schemeClr val="accent2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38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第一步：先打开国家开放大学学习平台，点击学生登录。</a:t>
            </a:r>
          </a:p>
        </p:txBody>
      </p:sp>
      <p:pic>
        <p:nvPicPr>
          <p:cNvPr id="5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9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第二步：请输入用户名（学号），密码（出生年月日八位）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9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第三步：首先登录到学习页面，在学课程中选择</a:t>
            </a:r>
            <a:r>
              <a:rPr lang="en-US" altLang="zh-CN" dirty="0"/>
              <a:t>《</a:t>
            </a:r>
            <a:r>
              <a:rPr lang="zh-CN" altLang="en-US" dirty="0"/>
              <a:t>电子商务概论</a:t>
            </a:r>
            <a:r>
              <a:rPr lang="en-US" altLang="zh-CN" dirty="0"/>
              <a:t>》</a:t>
            </a:r>
            <a:r>
              <a:rPr lang="zh-CN" altLang="en-US" dirty="0"/>
              <a:t>点击进入。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5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第四步：进入到课程学习主页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02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2824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第五步：进入到课程学习主页，点击课程导学，查看课程考核方式。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3999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13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63272" cy="1368152"/>
          </a:xfrm>
        </p:spPr>
        <p:txBody>
          <a:bodyPr>
            <a:normAutofit fontScale="90000"/>
          </a:bodyPr>
          <a:lstStyle/>
          <a:p>
            <a:r>
              <a:rPr lang="zh-CN" altLang="zh-CN" b="1" dirty="0"/>
              <a:t>《商务礼仪概论》考核方式</a:t>
            </a:r>
            <a:r>
              <a:rPr lang="en-US" altLang="zh-CN" b="1" dirty="0"/>
              <a:t>       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zh-CN" dirty="0" smtClean="0">
                <a:latin typeface="+mj-ea"/>
                <a:ea typeface="+mj-ea"/>
              </a:rPr>
              <a:t>实施</a:t>
            </a:r>
            <a:r>
              <a:rPr lang="zh-CN" altLang="zh-CN" dirty="0">
                <a:latin typeface="+mj-ea"/>
                <a:ea typeface="+mj-ea"/>
              </a:rPr>
              <a:t>形成性考核是加强教学过程指导和管理的重要手段，是科学测评学生学习效果、反馈学习信息、促进学生自主学习、提高学生综合素质和能力的重要手段。</a:t>
            </a:r>
            <a:r>
              <a:rPr lang="zh-CN" altLang="zh-CN" b="1" dirty="0">
                <a:latin typeface="+mj-ea"/>
                <a:ea typeface="+mj-ea"/>
              </a:rPr>
              <a:t>本课程采用</a:t>
            </a:r>
            <a:r>
              <a:rPr lang="en-US" altLang="zh-CN" b="1" dirty="0">
                <a:latin typeface="+mj-ea"/>
                <a:ea typeface="+mj-ea"/>
              </a:rPr>
              <a:t>100%</a:t>
            </a:r>
            <a:r>
              <a:rPr lang="zh-CN" altLang="zh-CN" b="1" dirty="0">
                <a:latin typeface="+mj-ea"/>
                <a:ea typeface="+mj-ea"/>
              </a:rPr>
              <a:t>形成性考核方式。总分为</a:t>
            </a:r>
            <a:r>
              <a:rPr lang="en-US" altLang="zh-CN" b="1" dirty="0">
                <a:latin typeface="+mj-ea"/>
                <a:ea typeface="+mj-ea"/>
              </a:rPr>
              <a:t>100</a:t>
            </a:r>
            <a:r>
              <a:rPr lang="zh-CN" altLang="zh-CN" b="1" dirty="0">
                <a:latin typeface="+mj-ea"/>
                <a:ea typeface="+mj-ea"/>
              </a:rPr>
              <a:t>分。考核共四次，每次占</a:t>
            </a:r>
            <a:r>
              <a:rPr lang="en-US" altLang="zh-CN" b="1" dirty="0">
                <a:latin typeface="+mj-ea"/>
                <a:ea typeface="+mj-ea"/>
              </a:rPr>
              <a:t>25%</a:t>
            </a:r>
            <a:r>
              <a:rPr lang="zh-CN" altLang="zh-CN" b="1" dirty="0">
                <a:latin typeface="+mj-ea"/>
                <a:ea typeface="+mj-ea"/>
              </a:rPr>
              <a:t>，每次考核按百分制记分。该课程成绩为学生四次形成性考核的平均分。四次形成性考核内容覆盖教材</a:t>
            </a:r>
            <a:r>
              <a:rPr lang="zh-CN" altLang="zh-CN" dirty="0">
                <a:latin typeface="+mj-ea"/>
                <a:ea typeface="+mj-ea"/>
              </a:rPr>
              <a:t>。 </a:t>
            </a:r>
          </a:p>
          <a:p>
            <a:r>
              <a:rPr lang="zh-CN" altLang="zh-CN" dirty="0">
                <a:latin typeface="+mj-ea"/>
                <a:ea typeface="+mj-ea"/>
              </a:rPr>
              <a:t>同学们在学习第一章《仪表礼仪》后完成形成性考核一；</a:t>
            </a:r>
          </a:p>
          <a:p>
            <a:r>
              <a:rPr lang="en-US" altLang="zh-CN" dirty="0">
                <a:latin typeface="+mj-ea"/>
                <a:ea typeface="+mj-ea"/>
              </a:rPr>
              <a:t>            </a:t>
            </a:r>
            <a:r>
              <a:rPr lang="zh-CN" altLang="zh-CN" dirty="0">
                <a:latin typeface="+mj-ea"/>
                <a:ea typeface="+mj-ea"/>
              </a:rPr>
              <a:t>学习第二章《行业礼仪》后完成形成性考核二； </a:t>
            </a:r>
          </a:p>
          <a:p>
            <a:r>
              <a:rPr lang="en-US" altLang="zh-CN" dirty="0">
                <a:latin typeface="+mj-ea"/>
                <a:ea typeface="+mj-ea"/>
              </a:rPr>
              <a:t>            </a:t>
            </a:r>
            <a:r>
              <a:rPr lang="zh-CN" altLang="zh-CN" dirty="0">
                <a:latin typeface="+mj-ea"/>
                <a:ea typeface="+mj-ea"/>
              </a:rPr>
              <a:t>学习第三章《会务礼仪》后完成形成性考核三； </a:t>
            </a:r>
          </a:p>
          <a:p>
            <a:r>
              <a:rPr lang="en-US" altLang="zh-CN" dirty="0">
                <a:latin typeface="+mj-ea"/>
                <a:ea typeface="+mj-ea"/>
              </a:rPr>
              <a:t>            </a:t>
            </a:r>
            <a:r>
              <a:rPr lang="zh-CN" altLang="zh-CN" dirty="0">
                <a:latin typeface="+mj-ea"/>
                <a:ea typeface="+mj-ea"/>
              </a:rPr>
              <a:t>学习第四章《仪式礼仪》～第五章《交际礼仪》后完成形成性考核四。</a:t>
            </a:r>
          </a:p>
          <a:p>
            <a:r>
              <a:rPr lang="en-US" altLang="zh-CN" dirty="0">
                <a:latin typeface="+mj-ea"/>
                <a:ea typeface="+mj-ea"/>
              </a:rPr>
              <a:t>    </a:t>
            </a:r>
            <a:r>
              <a:rPr lang="zh-CN" altLang="zh-CN" dirty="0">
                <a:latin typeface="+mj-ea"/>
                <a:ea typeface="+mj-ea"/>
              </a:rPr>
              <a:t>辅导教师应该参照评分要求，对形考题中得主观题进行手工评阅。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934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第六步</a:t>
            </a:r>
            <a:r>
              <a:rPr lang="zh-CN" altLang="en-US" dirty="0"/>
              <a:t>：点击这里完成作业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3999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5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第七步：点击</a:t>
            </a:r>
            <a:r>
              <a:rPr lang="zh-CN" altLang="en-US" dirty="0"/>
              <a:t>这里开始完成第一次形考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25252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171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CCE8C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402</Words>
  <Application>Microsoft Office PowerPoint</Application>
  <PresentationFormat>全屏显示(4:3)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流畅</vt:lpstr>
      <vt:lpstr>商 务 礼仪 2019秋导学方案</vt:lpstr>
      <vt:lpstr>第一步：先打开国家开放大学学习平台，点击学生登录。</vt:lpstr>
      <vt:lpstr>第二步：请输入用户名（学号），密码（出生年月日八位） </vt:lpstr>
      <vt:lpstr>第三步：首先登录到学习页面，在学课程中选择《电子商务概论》点击进入。 </vt:lpstr>
      <vt:lpstr>第四步：进入到课程学习主页 </vt:lpstr>
      <vt:lpstr>第五步：进入到课程学习主页，点击课程导学，查看课程考核方式。 </vt:lpstr>
      <vt:lpstr>《商务礼仪概论》考核方式        </vt:lpstr>
      <vt:lpstr>第六步：点击这里完成作业</vt:lpstr>
      <vt:lpstr>第七步：点击这里开始完成第一次形考</vt:lpstr>
      <vt:lpstr>第八步：依次答题，点击下一页继续答题，最后点击结束答题。</vt:lpstr>
      <vt:lpstr>第九步：点击这里提交答案并结束，依次完成所有形考任务。</vt:lpstr>
      <vt:lpstr>第十步：点击这里开始学习讨论。</vt:lpstr>
      <vt:lpstr>点击这里开启一个新话题</vt:lpstr>
      <vt:lpstr>第十一步：依次完成四次作业，发贴十贴以上，完成课程学习任务。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 务 礼仪 2019秋导学方案</dc:title>
  <dc:creator>ylddypf</dc:creator>
  <cp:lastModifiedBy>ylddypf</cp:lastModifiedBy>
  <cp:revision>10</cp:revision>
  <dcterms:created xsi:type="dcterms:W3CDTF">2019-11-29T07:16:20Z</dcterms:created>
  <dcterms:modified xsi:type="dcterms:W3CDTF">2019-11-29T08:31:10Z</dcterms:modified>
</cp:coreProperties>
</file>