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2019-05-30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2019-05-30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2019-05-30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2019-05-30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2019-05-30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2019-05-30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2019-05-30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2019-05-30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2019-05-30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2019-05-30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2019-05-30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2019-05-30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uchn.cn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57158" y="57150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b="1" dirty="0" smtClean="0">
                <a:solidFill>
                  <a:srgbClr val="FF0000"/>
                </a:solidFill>
              </a:rPr>
              <a:t>打开国开学习网</a:t>
            </a:r>
            <a:r>
              <a:rPr lang="en-US" altLang="zh-CN" b="1" dirty="0" smtClean="0">
                <a:solidFill>
                  <a:srgbClr val="FF0000"/>
                </a:solidFill>
              </a:rPr>
              <a:t>(</a:t>
            </a:r>
            <a:r>
              <a:rPr lang="en-US" altLang="zh-CN" b="1" dirty="0" smtClean="0">
                <a:solidFill>
                  <a:srgbClr val="FF0000"/>
                </a:solidFill>
                <a:hlinkClick r:id="rId2"/>
              </a:rPr>
              <a:t>www.ouchn.cn</a:t>
            </a:r>
            <a:r>
              <a:rPr lang="zh-CN" altLang="en-US" b="1" dirty="0" smtClean="0">
                <a:solidFill>
                  <a:srgbClr val="FF0000"/>
                </a:solidFill>
              </a:rPr>
              <a:t>）</a:t>
            </a:r>
            <a:r>
              <a:rPr lang="en-US" altLang="zh-CN" b="1" dirty="0" smtClean="0">
                <a:solidFill>
                  <a:srgbClr val="FF0000"/>
                </a:solidFill>
              </a:rPr>
              <a:t>,</a:t>
            </a:r>
            <a:r>
              <a:rPr lang="zh-CN" altLang="en-US" b="1" dirty="0" smtClean="0">
                <a:solidFill>
                  <a:srgbClr val="FF0000"/>
                </a:solidFill>
              </a:rPr>
              <a:t>选择“学生登录”</a:t>
            </a:r>
            <a:endParaRPr lang="zh-CN" altLang="en-US" b="1" dirty="0"/>
          </a:p>
        </p:txBody>
      </p:sp>
      <p:sp>
        <p:nvSpPr>
          <p:cNvPr id="11" name="椭圆 10"/>
          <p:cNvSpPr/>
          <p:nvPr/>
        </p:nvSpPr>
        <p:spPr>
          <a:xfrm>
            <a:off x="4786314" y="2000240"/>
            <a:ext cx="1500198" cy="357190"/>
          </a:xfrm>
          <a:prstGeom prst="ellipse">
            <a:avLst/>
          </a:prstGeom>
          <a:noFill/>
          <a:ln>
            <a:solidFill>
              <a:srgbClr val="FF0000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643050"/>
            <a:ext cx="8229600" cy="3745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标题 3"/>
          <p:cNvSpPr txBox="1">
            <a:spLocks/>
          </p:cNvSpPr>
          <p:nvPr/>
        </p:nvSpPr>
        <p:spPr>
          <a:xfrm>
            <a:off x="285720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一、平台登录方法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472" y="57150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b="1" dirty="0" smtClean="0">
                <a:solidFill>
                  <a:srgbClr val="FF0000"/>
                </a:solidFill>
              </a:rPr>
              <a:t>输入用学号和密码（学生的出生年月日），登录</a:t>
            </a:r>
            <a:endParaRPr lang="zh-CN" altLang="en-US" b="1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31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4348" y="57150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b="1" dirty="0" smtClean="0">
                <a:solidFill>
                  <a:srgbClr val="FF0000"/>
                </a:solidFill>
              </a:rPr>
              <a:t>本学期课程，选择</a:t>
            </a:r>
            <a:r>
              <a:rPr lang="en-US" altLang="zh-CN" b="1" dirty="0" smtClean="0">
                <a:solidFill>
                  <a:srgbClr val="FF0000"/>
                </a:solidFill>
              </a:rPr>
              <a:t>《</a:t>
            </a:r>
            <a:r>
              <a:rPr lang="zh-CN" altLang="en-US" b="1" dirty="0" smtClean="0">
                <a:solidFill>
                  <a:srgbClr val="FF0000"/>
                </a:solidFill>
              </a:rPr>
              <a:t>人力资源管理</a:t>
            </a:r>
            <a:r>
              <a:rPr lang="en-US" altLang="zh-CN" b="1" dirty="0" smtClean="0">
                <a:solidFill>
                  <a:srgbClr val="FF0000"/>
                </a:solidFill>
              </a:rPr>
              <a:t>》</a:t>
            </a:r>
            <a:r>
              <a:rPr lang="zh-CN" altLang="en-US" b="1" dirty="0" smtClean="0">
                <a:solidFill>
                  <a:srgbClr val="FF0000"/>
                </a:solidFill>
              </a:rPr>
              <a:t>，点击进入课程</a:t>
            </a:r>
            <a:endParaRPr lang="zh-CN" altLang="en-US" b="1" dirty="0"/>
          </a:p>
        </p:txBody>
      </p:sp>
      <p:grpSp>
        <p:nvGrpSpPr>
          <p:cNvPr id="11" name="组合 10"/>
          <p:cNvGrpSpPr/>
          <p:nvPr/>
        </p:nvGrpSpPr>
        <p:grpSpPr>
          <a:xfrm>
            <a:off x="3428992" y="4000504"/>
            <a:ext cx="3000396" cy="1214446"/>
            <a:chOff x="3428992" y="4000504"/>
            <a:chExt cx="3000396" cy="1214446"/>
          </a:xfrm>
        </p:grpSpPr>
        <p:sp>
          <p:nvSpPr>
            <p:cNvPr id="5" name="椭圆 4"/>
            <p:cNvSpPr/>
            <p:nvPr/>
          </p:nvSpPr>
          <p:spPr>
            <a:xfrm>
              <a:off x="3428992" y="4857760"/>
              <a:ext cx="1500198" cy="357190"/>
            </a:xfrm>
            <a:prstGeom prst="ellipse">
              <a:avLst/>
            </a:prstGeom>
            <a:noFill/>
            <a:ln>
              <a:solidFill>
                <a:srgbClr val="FF0000">
                  <a:alpha val="5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" name="直接箭头连接符 8"/>
            <p:cNvCxnSpPr/>
            <p:nvPr/>
          </p:nvCxnSpPr>
          <p:spPr>
            <a:xfrm rot="5400000">
              <a:off x="4536281" y="4464851"/>
              <a:ext cx="428628" cy="357190"/>
            </a:xfrm>
            <a:prstGeom prst="straightConnector1">
              <a:avLst/>
            </a:prstGeom>
            <a:ln w="15875">
              <a:solidFill>
                <a:srgbClr val="FF0000">
                  <a:alpha val="51000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857752" y="4000504"/>
              <a:ext cx="1571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FF0000"/>
                  </a:solidFill>
                </a:rPr>
                <a:t>点击进入课程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标题 3"/>
          <p:cNvSpPr txBox="1">
            <a:spLocks/>
          </p:cNvSpPr>
          <p:nvPr/>
        </p:nvSpPr>
        <p:spPr>
          <a:xfrm>
            <a:off x="64291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二、完成形考任务方法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"/>
          </p:nvPr>
        </p:nvSpPr>
        <p:spPr>
          <a:xfrm>
            <a:off x="457200" y="1600201"/>
            <a:ext cx="7472386" cy="2971808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247775"/>
            <a:ext cx="8643998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57150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b="1" dirty="0" smtClean="0">
                <a:solidFill>
                  <a:srgbClr val="FF0000"/>
                </a:solidFill>
              </a:rPr>
              <a:t>点击</a:t>
            </a:r>
            <a:r>
              <a:rPr lang="zh-CN" altLang="en-US" b="1" dirty="0" smtClean="0">
                <a:solidFill>
                  <a:srgbClr val="FF0000"/>
                </a:solidFill>
              </a:rPr>
              <a:t>“形考任务”查看具体要求</a:t>
            </a:r>
            <a:endParaRPr lang="zh-CN" altLang="en-US" b="1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57200" y="1600201"/>
            <a:ext cx="7400948" cy="1685924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3" y="0"/>
            <a:ext cx="9018587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571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每个形考任务都有主观题、客观题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dirty="0" smtClean="0"/>
              <a:t>三、发帖方法</a:t>
            </a:r>
            <a:endParaRPr lang="zh-CN" altLang="en-US" b="1" dirty="0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428596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点击添加一个新话题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57200" y="1600201"/>
            <a:ext cx="7758138" cy="3829064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3" y="1357298"/>
            <a:ext cx="8980487" cy="454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20" y="5715000"/>
            <a:ext cx="8229600" cy="1143000"/>
          </a:xfrm>
        </p:spPr>
        <p:txBody>
          <a:bodyPr/>
          <a:lstStyle/>
          <a:p>
            <a:pPr algn="l"/>
            <a:r>
              <a:rPr lang="zh-CN" altLang="en-US" b="1" dirty="0" smtClean="0">
                <a:solidFill>
                  <a:srgbClr val="FF0000"/>
                </a:solidFill>
              </a:rPr>
              <a:t>点击开启一个新话题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8975006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550070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b="1" dirty="0" smtClean="0">
                <a:solidFill>
                  <a:srgbClr val="FF0000"/>
                </a:solidFill>
              </a:rPr>
              <a:t>主题、正文都是必填选项，结束时间填写到</a:t>
            </a:r>
            <a:r>
              <a:rPr lang="en-US" altLang="zh-CN" b="1" dirty="0" smtClean="0">
                <a:solidFill>
                  <a:srgbClr val="FF0000"/>
                </a:solidFill>
              </a:rPr>
              <a:t>7</a:t>
            </a:r>
            <a:r>
              <a:rPr lang="zh-CN" altLang="en-US" b="1" dirty="0" smtClean="0">
                <a:solidFill>
                  <a:srgbClr val="FF0000"/>
                </a:solidFill>
              </a:rPr>
              <a:t>月</a:t>
            </a:r>
            <a:r>
              <a:rPr lang="en-US" altLang="zh-CN" b="1" dirty="0" smtClean="0">
                <a:solidFill>
                  <a:srgbClr val="FF0000"/>
                </a:solidFill>
              </a:rPr>
              <a:t>10</a:t>
            </a:r>
            <a:r>
              <a:rPr lang="zh-CN" altLang="en-US" b="1" dirty="0" smtClean="0">
                <a:solidFill>
                  <a:srgbClr val="FF0000"/>
                </a:solidFill>
              </a:rPr>
              <a:t>日。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8929718" cy="495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orient="vert"/>
          </p:nvPr>
        </p:nvSpPr>
        <p:spPr>
          <a:xfrm>
            <a:off x="7286644" y="357166"/>
            <a:ext cx="1857356" cy="6500834"/>
          </a:xfrm>
        </p:spPr>
        <p:txBody>
          <a:bodyPr/>
          <a:lstStyle/>
          <a:p>
            <a:pPr algn="l"/>
            <a:r>
              <a:rPr lang="zh-CN" altLang="en-US" b="1" dirty="0" smtClean="0"/>
              <a:t>四</a:t>
            </a:r>
            <a:r>
              <a:rPr lang="zh-CN" altLang="en-US" b="1" dirty="0" smtClean="0"/>
              <a:t>、学习方法</a:t>
            </a:r>
            <a:endParaRPr lang="zh-CN" altLang="en-US" b="1" dirty="0"/>
          </a:p>
        </p:txBody>
      </p:sp>
      <p:sp>
        <p:nvSpPr>
          <p:cNvPr id="6" name="竖排文字占位符 5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6437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102</Words>
  <PresentationFormat>全屏显示(4:3)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Office 主题</vt:lpstr>
      <vt:lpstr>打开国开学习网(www.ouchn.cn）,选择“学生登录”</vt:lpstr>
      <vt:lpstr>输入用学号和密码（学生的出生年月日），登录</vt:lpstr>
      <vt:lpstr>本学期课程，选择《人力资源管理》，点击进入课程</vt:lpstr>
      <vt:lpstr>点击“形考任务”查看具体要求</vt:lpstr>
      <vt:lpstr>每个形考任务都有主观题、客观题</vt:lpstr>
      <vt:lpstr>三、发帖方法</vt:lpstr>
      <vt:lpstr>点击开启一个新话题</vt:lpstr>
      <vt:lpstr>主题、正文都是必填选项，结束时间填写到7月10日。</vt:lpstr>
      <vt:lpstr>四、学习方法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打开国开学习网(www.ouchn.cn）,选择“学生登录”</dc:title>
  <dc:creator>yllc</dc:creator>
  <cp:lastModifiedBy>yllc</cp:lastModifiedBy>
  <cp:revision>32</cp:revision>
  <dcterms:created xsi:type="dcterms:W3CDTF">2018-05-24T07:25:38Z</dcterms:created>
  <dcterms:modified xsi:type="dcterms:W3CDTF">2019-05-30T01:36:23Z</dcterms:modified>
</cp:coreProperties>
</file>