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8" r:id="rId11"/>
    <p:sldId id="26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uchn.c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打开国开学习网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hlinkClick r:id="rId2"/>
              </a:rPr>
              <a:t>www.ouchn.cn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</a:rPr>
              <a:t>选择“学生登录”</a:t>
            </a:r>
            <a:endParaRPr lang="zh-CN" altLang="en-US" b="1" dirty="0"/>
          </a:p>
        </p:txBody>
      </p:sp>
      <p:sp>
        <p:nvSpPr>
          <p:cNvPr id="11" name="椭圆 10"/>
          <p:cNvSpPr/>
          <p:nvPr/>
        </p:nvSpPr>
        <p:spPr>
          <a:xfrm>
            <a:off x="4786314" y="2000240"/>
            <a:ext cx="1500198" cy="357190"/>
          </a:xfrm>
          <a:prstGeom prst="ellipse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229600" cy="37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一、平台登录方法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四、学习方法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29848"/>
            <a:ext cx="9144000" cy="522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四、学习方法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输入用学号和密码（学生的出生年月日），登录</a:t>
            </a:r>
            <a:endParaRPr lang="zh-CN" altLang="en-US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本学期课程，选择</a:t>
            </a:r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smtClean="0">
                <a:solidFill>
                  <a:srgbClr val="FF0000"/>
                </a:solidFill>
              </a:rPr>
              <a:t>金融法规</a:t>
            </a:r>
            <a:r>
              <a:rPr lang="en-US" altLang="zh-CN" b="1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，点击进入课程</a:t>
            </a:r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428992" y="4000504"/>
            <a:ext cx="3000396" cy="1214446"/>
            <a:chOff x="3428992" y="4000504"/>
            <a:chExt cx="3000396" cy="1214446"/>
          </a:xfrm>
        </p:grpSpPr>
        <p:sp>
          <p:nvSpPr>
            <p:cNvPr id="5" name="椭圆 4"/>
            <p:cNvSpPr/>
            <p:nvPr/>
          </p:nvSpPr>
          <p:spPr>
            <a:xfrm>
              <a:off x="3428992" y="4857760"/>
              <a:ext cx="1500198" cy="357190"/>
            </a:xfrm>
            <a:prstGeom prst="ellipse">
              <a:avLst/>
            </a:prstGeom>
            <a:noFill/>
            <a:ln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 rot="5400000">
              <a:off x="4536281" y="4464851"/>
              <a:ext cx="428628" cy="357190"/>
            </a:xfrm>
            <a:prstGeom prst="straightConnector1">
              <a:avLst/>
            </a:prstGeom>
            <a:ln w="15875">
              <a:solidFill>
                <a:srgbClr val="FF0000">
                  <a:alpha val="51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7752" y="400050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点击进入课程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标题 3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二、完成形考任务方法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297180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8" y="990472"/>
            <a:ext cx="9145378" cy="458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熟悉课程点击“形考任务”查看具体要求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主观题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客观题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81730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三、发帖方法</a:t>
            </a:r>
            <a:endParaRPr lang="zh-CN" altLang="en-US" b="1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左侧工具栏点击课程论坛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1"/>
            <a:ext cx="7758138" cy="382906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9144000" cy="457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点击开启一个新话题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7500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50070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主题、正文都是必填选项，结束时间填写到</a:t>
            </a:r>
            <a:r>
              <a:rPr lang="en-US" altLang="zh-CN" b="1" dirty="0" smtClean="0">
                <a:solidFill>
                  <a:srgbClr val="FF0000"/>
                </a:solidFill>
              </a:rPr>
              <a:t>7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日。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49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</Words>
  <PresentationFormat>全屏显示(4:3)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打开国开学习网(www.ouchn.cn）,选择“学生登录”</vt:lpstr>
      <vt:lpstr>输入用学号和密码（学生的出生年月日），登录</vt:lpstr>
      <vt:lpstr>本学期课程，选择《金融法规》，点击进入课程</vt:lpstr>
      <vt:lpstr>熟悉课程点击“形考任务”查看具体要求</vt:lpstr>
      <vt:lpstr>主观题</vt:lpstr>
      <vt:lpstr>客观题</vt:lpstr>
      <vt:lpstr>三、发帖方法</vt:lpstr>
      <vt:lpstr>点击开启一个新话题</vt:lpstr>
      <vt:lpstr>主题、正文都是必填选项，结束时间填写到7月10日。</vt:lpstr>
      <vt:lpstr>四、学习方法</vt:lpstr>
      <vt:lpstr>四、学习方法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打开国开学习网(www.ouchn.cn）,选择“学生登录”</dc:title>
  <dc:creator>yllc</dc:creator>
  <cp:lastModifiedBy>yllc</cp:lastModifiedBy>
  <cp:revision>28</cp:revision>
  <dcterms:created xsi:type="dcterms:W3CDTF">2018-05-24T07:25:38Z</dcterms:created>
  <dcterms:modified xsi:type="dcterms:W3CDTF">2019-05-30T02:26:44Z</dcterms:modified>
</cp:coreProperties>
</file>