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0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5E4B403-A997-4FC3-975D-5C0BEDC27C27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714140118@qq.co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7" y="6732"/>
            <a:ext cx="9144000" cy="6851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17581" y="4221088"/>
            <a:ext cx="7175351" cy="704369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en-US" altLang="zh-CN" sz="6600" b="1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schemeClr val="bg1">
                      <a:alpha val="32000"/>
                    </a:schemeClr>
                  </a:outerShdw>
                </a:effectLst>
                <a:latin typeface="黑体" pitchFamily="2" charset="-122"/>
                <a:ea typeface="黑体" pitchFamily="2" charset="-122"/>
              </a:rPr>
              <a:t>2019</a:t>
            </a:r>
            <a:r>
              <a:rPr lang="zh-CN" altLang="en-US" sz="6600" b="1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schemeClr val="bg1">
                      <a:alpha val="32000"/>
                    </a:schemeClr>
                  </a:outerShdw>
                </a:effectLst>
                <a:latin typeface="黑体" pitchFamily="2" charset="-122"/>
                <a:ea typeface="黑体" pitchFamily="2" charset="-122"/>
              </a:rPr>
              <a:t>秋导学方案</a:t>
            </a:r>
            <a:endParaRPr lang="zh-CN" altLang="en-US" sz="6600" b="1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73795" y="5445224"/>
            <a:ext cx="5637010" cy="1008112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b="1" dirty="0" smtClean="0">
                <a:solidFill>
                  <a:schemeClr val="bg1"/>
                </a:solidFill>
              </a:rPr>
              <a:t>乔少华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36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8784975" cy="39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02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/>
              <a:t>第八步：点击这里完成作业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71296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96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/>
              <a:t>第九步：在这里查看学习情况及完成作业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11388"/>
            <a:ext cx="8712967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21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/>
              <a:t>第十步：</a:t>
            </a:r>
            <a:r>
              <a:rPr lang="zh-CN" altLang="zh-CN" dirty="0"/>
              <a:t>点击这里开始</a:t>
            </a:r>
            <a:r>
              <a:rPr lang="zh-CN" altLang="en-US" dirty="0"/>
              <a:t>完成第一次形考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348880"/>
            <a:ext cx="8784977" cy="4509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06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573016"/>
          </a:xfrm>
        </p:spPr>
        <p:txBody>
          <a:bodyPr>
            <a:normAutofit/>
          </a:bodyPr>
          <a:lstStyle/>
          <a:p>
            <a:pPr algn="l"/>
            <a:r>
              <a:rPr lang="zh-CN" altLang="en-US" dirty="0" smtClean="0"/>
              <a:t>题型分为三种类型：客观题、实操题、实训项目。其中客观题、实</a:t>
            </a:r>
            <a:r>
              <a:rPr lang="zh-CN" altLang="en-US" dirty="0"/>
              <a:t>操题</a:t>
            </a:r>
            <a:r>
              <a:rPr lang="zh-CN" altLang="en-US" dirty="0" smtClean="0"/>
              <a:t>是完成模块一、二、三。实训项目完成一、二、三。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83594"/>
            <a:ext cx="8784976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90" y="3559092"/>
            <a:ext cx="875419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90" y="4025817"/>
            <a:ext cx="875419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49" y="4492542"/>
            <a:ext cx="8756739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70" y="4959267"/>
            <a:ext cx="874381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70" y="5378367"/>
            <a:ext cx="874381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86" y="5840831"/>
            <a:ext cx="872850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18" y="6307556"/>
            <a:ext cx="876407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7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客观题完成方法</a:t>
            </a:r>
            <a:endParaRPr lang="zh-CN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8856984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8856984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34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实操题的完成方法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8856983" cy="45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7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实训</a:t>
            </a:r>
            <a:r>
              <a:rPr lang="zh-CN" altLang="en-US" dirty="0" smtClean="0"/>
              <a:t>项目的完成方法</a:t>
            </a: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28800"/>
            <a:ext cx="8686800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84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实训项目</a:t>
            </a:r>
            <a:r>
              <a:rPr lang="zh-CN" altLang="en-US" dirty="0" smtClean="0"/>
              <a:t>的提交作业方法</a:t>
            </a:r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964487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80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 smtClean="0"/>
              <a:t>第十一步</a:t>
            </a:r>
            <a:r>
              <a:rPr lang="zh-CN" altLang="en-US" dirty="0"/>
              <a:t>：点击学习论坛进行发贴讨论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712968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07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/>
              <a:t>第一步：先打开国家开放大学学习平台，点击学生登录。</a:t>
            </a:r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2132856"/>
            <a:ext cx="8784976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9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85888"/>
            <a:ext cx="8856984" cy="54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21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35280" cy="1252728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第十二步：点击</a:t>
            </a:r>
            <a:r>
              <a:rPr lang="zh-CN" altLang="en-US" dirty="0"/>
              <a:t>进入讨论区开始发贴。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7"/>
            <a:ext cx="8856984" cy="515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72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 smtClean="0"/>
              <a:t>第十三步</a:t>
            </a:r>
            <a:r>
              <a:rPr lang="zh-CN" altLang="en-US" dirty="0"/>
              <a:t>：在文本框内输入想要问的问题，点击发贴。</a:t>
            </a:r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700808"/>
            <a:ext cx="8784976" cy="515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6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79512" y="3068960"/>
            <a:ext cx="8784975" cy="3789039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联系我们：如在学习过程中遇到问题，可以随时联系到课程任课教师，用</a:t>
            </a:r>
            <a:r>
              <a:rPr lang="en-US" altLang="zh-CN" sz="3200" dirty="0"/>
              <a:t>QQ</a:t>
            </a:r>
            <a:r>
              <a:rPr lang="zh-CN" altLang="en-US" sz="3200" dirty="0"/>
              <a:t>或者微信、打电话咨询，到学校来请教等方式都可以进行学习。</a:t>
            </a:r>
            <a:endParaRPr lang="en-US" altLang="zh-CN" sz="3200" dirty="0"/>
          </a:p>
          <a:p>
            <a:r>
              <a:rPr lang="en-US" altLang="zh-CN" sz="3200" dirty="0"/>
              <a:t>QQ</a:t>
            </a:r>
            <a:r>
              <a:rPr lang="zh-CN" altLang="en-US" sz="3200" dirty="0"/>
              <a:t>号码：</a:t>
            </a:r>
            <a:r>
              <a:rPr lang="en-US" altLang="zh-CN" sz="3200" dirty="0">
                <a:hlinkClick r:id="rId2"/>
              </a:rPr>
              <a:t>714140118@qq.com</a:t>
            </a:r>
            <a:endParaRPr lang="en-US" altLang="zh-CN" sz="3200" dirty="0"/>
          </a:p>
          <a:p>
            <a:r>
              <a:rPr lang="zh-CN" altLang="en-US" sz="3200" dirty="0"/>
              <a:t>微信号码与手机同号：</a:t>
            </a:r>
            <a:r>
              <a:rPr lang="en-US" altLang="zh-CN" sz="3200" dirty="0"/>
              <a:t>18991099833</a:t>
            </a:r>
            <a:endParaRPr lang="zh-CN" altLang="en-US" sz="32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第十四步</a:t>
            </a:r>
            <a:r>
              <a:rPr lang="zh-CN" altLang="en-US" dirty="0"/>
              <a:t>：依次</a:t>
            </a:r>
            <a:r>
              <a:rPr lang="zh-CN" altLang="en-US" dirty="0" smtClean="0"/>
              <a:t>完成作业</a:t>
            </a:r>
            <a:r>
              <a:rPr lang="zh-CN" altLang="en-US" dirty="0"/>
              <a:t>，发贴十贴以上，完成课程学习任务。</a:t>
            </a:r>
          </a:p>
        </p:txBody>
      </p:sp>
    </p:spTree>
    <p:extLst>
      <p:ext uri="{BB962C8B-B14F-4D97-AF65-F5344CB8AC3E}">
        <p14:creationId xmlns:p14="http://schemas.microsoft.com/office/powerpoint/2010/main" val="231362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72067" y="1844825"/>
            <a:ext cx="7408333" cy="4281338"/>
          </a:xfrm>
        </p:spPr>
        <p:txBody>
          <a:bodyPr>
            <a:normAutofit/>
          </a:bodyPr>
          <a:lstStyle/>
          <a:p>
            <a:r>
              <a:rPr lang="zh-CN" altLang="en-US" sz="6600" dirty="0">
                <a:solidFill>
                  <a:schemeClr val="bg2">
                    <a:lumMod val="50000"/>
                  </a:schemeClr>
                </a:solidFill>
                <a:latin typeface="华文琥珀" pitchFamily="2" charset="-122"/>
                <a:ea typeface="华文琥珀" pitchFamily="2" charset="-122"/>
              </a:rPr>
              <a:t>祝同学们学习顺利</a:t>
            </a:r>
            <a:r>
              <a:rPr lang="zh-CN" altLang="en-US" sz="6600" dirty="0" smtClean="0">
                <a:solidFill>
                  <a:schemeClr val="bg2">
                    <a:lumMod val="50000"/>
                  </a:schemeClr>
                </a:solidFill>
                <a:latin typeface="华文琥珀" pitchFamily="2" charset="-122"/>
                <a:ea typeface="华文琥珀" pitchFamily="2" charset="-122"/>
              </a:rPr>
              <a:t>，</a:t>
            </a:r>
            <a:endParaRPr lang="en-US" altLang="zh-CN" sz="6600" dirty="0" smtClean="0">
              <a:solidFill>
                <a:schemeClr val="bg2">
                  <a:lumMod val="50000"/>
                </a:schemeClr>
              </a:solidFill>
              <a:latin typeface="华文琥珀" pitchFamily="2" charset="-122"/>
              <a:ea typeface="华文琥珀" pitchFamily="2" charset="-122"/>
            </a:endParaRPr>
          </a:p>
          <a:p>
            <a:pPr marL="0" indent="0">
              <a:buNone/>
            </a:pPr>
            <a:r>
              <a:rPr lang="zh-CN" altLang="en-US" sz="6600" dirty="0" smtClean="0">
                <a:solidFill>
                  <a:schemeClr val="bg2">
                    <a:lumMod val="50000"/>
                  </a:schemeClr>
                </a:solidFill>
                <a:latin typeface="华文琥珀" pitchFamily="2" charset="-122"/>
                <a:ea typeface="华文琥珀" pitchFamily="2" charset="-122"/>
              </a:rPr>
              <a:t>考</a:t>
            </a:r>
            <a:r>
              <a:rPr lang="zh-CN" altLang="en-US" sz="6600" dirty="0">
                <a:solidFill>
                  <a:schemeClr val="bg2">
                    <a:lumMod val="50000"/>
                  </a:schemeClr>
                </a:solidFill>
                <a:latin typeface="华文琥珀" pitchFamily="2" charset="-122"/>
                <a:ea typeface="华文琥珀" pitchFamily="2" charset="-122"/>
              </a:rPr>
              <a:t>出好成绩！！</a:t>
            </a:r>
          </a:p>
          <a:p>
            <a:endParaRPr lang="zh-CN" altLang="en-US" sz="66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83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26352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dirty="0"/>
              <a:t>第二步：请输入用户名（学号），密码（出生年月日八位）</a:t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4" name="内容占位符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816"/>
            <a:ext cx="8712968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1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864096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zh-CN" dirty="0"/>
              <a:t>第三步：首先登录到学习页面，在学课程中选择</a:t>
            </a:r>
            <a:r>
              <a:rPr lang="zh-CN" altLang="zh-CN" dirty="0" smtClean="0"/>
              <a:t>《</a:t>
            </a:r>
            <a:r>
              <a:rPr lang="zh-CN" altLang="en-US" dirty="0" smtClean="0"/>
              <a:t>计算机应用</a:t>
            </a:r>
            <a:r>
              <a:rPr lang="zh-CN" altLang="en-US" dirty="0"/>
              <a:t>基础</a:t>
            </a:r>
            <a:r>
              <a:rPr lang="zh-CN" altLang="zh-CN" dirty="0" smtClean="0"/>
              <a:t>》</a:t>
            </a:r>
            <a:r>
              <a:rPr lang="zh-CN" altLang="zh-CN" dirty="0"/>
              <a:t>点击进入。</a:t>
            </a:r>
            <a:br>
              <a:rPr lang="zh-CN" altLang="zh-CN" dirty="0"/>
            </a:b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7"/>
            <a:ext cx="8784976" cy="443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76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 dirty="0"/>
              <a:t>第四步：进入到课程学习主页</a:t>
            </a:r>
            <a:br>
              <a:rPr lang="zh-CN" altLang="zh-CN" dirty="0"/>
            </a:b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712968" cy="522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42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42376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第五步：进入到课程学习主页，点击课程导学，查看课程考核方式。</a:t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712967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67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/>
              <a:t>第六步：点击进入到</a:t>
            </a:r>
            <a:r>
              <a:rPr lang="zh-CN" altLang="en-US" dirty="0" smtClean="0"/>
              <a:t>怎么学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85698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05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学习过程与学习资源配合使用图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6350"/>
            <a:ext cx="8784976" cy="5393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51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4869160"/>
          </a:xfrm>
        </p:spPr>
        <p:txBody>
          <a:bodyPr>
            <a:normAutofit/>
          </a:bodyPr>
          <a:lstStyle/>
          <a:p>
            <a:r>
              <a:rPr lang="en-US" altLang="zh-CN" dirty="0"/>
              <a:t>1. </a:t>
            </a:r>
            <a:r>
              <a:rPr lang="zh-CN" altLang="en-US" dirty="0"/>
              <a:t>考核</a:t>
            </a:r>
            <a:r>
              <a:rPr lang="zh-CN" altLang="en-US" dirty="0" smtClean="0"/>
              <a:t>目标</a:t>
            </a:r>
            <a:endParaRPr lang="zh-CN" altLang="en-US" dirty="0"/>
          </a:p>
          <a:p>
            <a:r>
              <a:rPr lang="zh-CN" altLang="en-US" dirty="0"/>
              <a:t>本课程以掌握计算机的基础知识、微型计算机的基本使用方法、文字和数据信息处理技术、计算机网络和一些工具软件的基本使用方法为最终目的，着重考察学生对基础知识、基本概念和基本操作技能的掌握情况</a:t>
            </a:r>
            <a:r>
              <a:rPr lang="zh-CN" altLang="en-US" dirty="0" smtClean="0"/>
              <a:t>。</a:t>
            </a:r>
            <a:endParaRPr lang="zh-CN" altLang="en-US" dirty="0"/>
          </a:p>
          <a:p>
            <a:r>
              <a:rPr lang="en-US" altLang="zh-CN" dirty="0"/>
              <a:t>2. </a:t>
            </a:r>
            <a:r>
              <a:rPr lang="zh-CN" altLang="en-US" dirty="0"/>
              <a:t>考核</a:t>
            </a:r>
            <a:r>
              <a:rPr lang="zh-CN" altLang="en-US" dirty="0" smtClean="0"/>
              <a:t>方式</a:t>
            </a:r>
            <a:endParaRPr lang="zh-CN" altLang="en-US" dirty="0"/>
          </a:p>
          <a:p>
            <a:r>
              <a:rPr lang="zh-CN" altLang="en-US" dirty="0"/>
              <a:t>本课程考核采用 </a:t>
            </a:r>
            <a:r>
              <a:rPr lang="en-US" altLang="zh-CN" dirty="0"/>
              <a:t>100%</a:t>
            </a:r>
            <a:r>
              <a:rPr lang="zh-CN" altLang="en-US" dirty="0"/>
              <a:t>形成性考核方式。其中作业“计算机应用基础课程形成性考核册”成绩占 </a:t>
            </a:r>
            <a:r>
              <a:rPr lang="en-US" altLang="zh-CN" dirty="0"/>
              <a:t>35%</a:t>
            </a:r>
            <a:r>
              <a:rPr lang="zh-CN" altLang="en-US" dirty="0"/>
              <a:t>，实训成绩占 </a:t>
            </a:r>
            <a:r>
              <a:rPr lang="en-US" altLang="zh-CN" dirty="0"/>
              <a:t>50%</a:t>
            </a:r>
            <a:r>
              <a:rPr lang="zh-CN" altLang="en-US" dirty="0"/>
              <a:t>，教学单位规定的考核内容占 </a:t>
            </a:r>
            <a:r>
              <a:rPr lang="en-US" altLang="zh-CN" dirty="0"/>
              <a:t>15%</a:t>
            </a:r>
            <a:r>
              <a:rPr lang="zh-CN" altLang="en-US" dirty="0"/>
              <a:t>。课程综合成绩达到 </a:t>
            </a:r>
            <a:r>
              <a:rPr lang="en-US" altLang="zh-CN" dirty="0"/>
              <a:t>60 </a:t>
            </a:r>
            <a:r>
              <a:rPr lang="zh-CN" altLang="en-US" dirty="0"/>
              <a:t>分及以上（及格），可获得本课程相应学分。</a:t>
            </a:r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 smtClean="0"/>
              <a:t>第七步</a:t>
            </a:r>
            <a:r>
              <a:rPr lang="zh-CN" altLang="en-US" dirty="0"/>
              <a:t>：点击进入到怎么考</a:t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368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CCE8C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97</TotalTime>
  <Words>427</Words>
  <Application>Microsoft Office PowerPoint</Application>
  <PresentationFormat>全屏显示(4:3)</PresentationFormat>
  <Paragraphs>31</Paragraphs>
  <Slides>24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波形</vt:lpstr>
      <vt:lpstr>2019秋导学方案</vt:lpstr>
      <vt:lpstr>第一步：先打开国家开放大学学习平台，点击学生登录。</vt:lpstr>
      <vt:lpstr>第二步：请输入用户名（学号），密码（出生年月日八位） </vt:lpstr>
      <vt:lpstr>第三步：首先登录到学习页面，在学课程中选择《计算机应用基础》点击进入。 </vt:lpstr>
      <vt:lpstr>第四步：进入到课程学习主页 </vt:lpstr>
      <vt:lpstr>第五步：进入到课程学习主页，点击课程导学，查看课程考核方式。 </vt:lpstr>
      <vt:lpstr>第六步：点击进入到怎么学 </vt:lpstr>
      <vt:lpstr>学习过程与学习资源配合使用图</vt:lpstr>
      <vt:lpstr>第七步：点击进入到怎么考 </vt:lpstr>
      <vt:lpstr>PowerPoint 演示文稿</vt:lpstr>
      <vt:lpstr>第八步：点击这里完成作业</vt:lpstr>
      <vt:lpstr>第九步：在这里查看学习情况及完成作业</vt:lpstr>
      <vt:lpstr>第十步：点击这里开始完成第一次形考</vt:lpstr>
      <vt:lpstr>题型分为三种类型：客观题、实操题、实训项目。其中客观题、实操题是完成模块一、二、三。实训项目完成一、二、三。</vt:lpstr>
      <vt:lpstr>客观题完成方法</vt:lpstr>
      <vt:lpstr>实操题的完成方法</vt:lpstr>
      <vt:lpstr>实训项目的完成方法</vt:lpstr>
      <vt:lpstr>实训项目的提交作业方法</vt:lpstr>
      <vt:lpstr>第十一步：点击学习论坛进行发贴讨论</vt:lpstr>
      <vt:lpstr>PowerPoint 演示文稿</vt:lpstr>
      <vt:lpstr>第十二步：点击进入讨论区开始发贴。</vt:lpstr>
      <vt:lpstr>第十三步：在文本框内输入想要问的问题，点击发贴。</vt:lpstr>
      <vt:lpstr>第十四步：依次完成作业，发贴十贴以上，完成课程学习任务。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2019秋导学方案</dc:title>
  <dc:creator>ylddypf</dc:creator>
  <cp:lastModifiedBy>ylddypf</cp:lastModifiedBy>
  <cp:revision>32</cp:revision>
  <dcterms:created xsi:type="dcterms:W3CDTF">2019-11-28T06:42:27Z</dcterms:created>
  <dcterms:modified xsi:type="dcterms:W3CDTF">2019-12-02T00:16:10Z</dcterms:modified>
</cp:coreProperties>
</file>