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07" r:id="rId9"/>
    <p:sldId id="308" r:id="rId10"/>
    <p:sldId id="309" r:id="rId11"/>
    <p:sldId id="310" r:id="rId12"/>
    <p:sldId id="311" r:id="rId13"/>
    <p:sldId id="312" r:id="rId14"/>
    <p:sldId id="323" r:id="rId15"/>
    <p:sldId id="303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8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2019/11/12 Tuesday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6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《公共关系学》导学方案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23580"/>
            <a:ext cx="9341793" cy="501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15167" y="19076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72495"/>
            <a:ext cx="9219724" cy="43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" y="55562"/>
            <a:ext cx="9135678" cy="50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817969"/>
            <a:ext cx="9137441" cy="437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97921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63050" cy="4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252325" cy="42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193</Words>
  <Application>Microsoft Office PowerPoint</Application>
  <PresentationFormat>全屏显示(16:9)</PresentationFormat>
  <Paragraphs>32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《公共关系学》导学方案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查看课程考核</vt:lpstr>
      <vt:lpstr>查看课程资源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57</cp:revision>
  <dcterms:created xsi:type="dcterms:W3CDTF">2019-04-11T07:24:00Z</dcterms:created>
  <dcterms:modified xsi:type="dcterms:W3CDTF">2019-11-12T02:40:32Z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