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478" r:id="rId3"/>
    <p:sldId id="519" r:id="rId4"/>
    <p:sldId id="480" r:id="rId5"/>
    <p:sldId id="486" r:id="rId6"/>
    <p:sldId id="543" r:id="rId7"/>
    <p:sldId id="544" r:id="rId8"/>
    <p:sldId id="545" r:id="rId9"/>
    <p:sldId id="546" r:id="rId10"/>
    <p:sldId id="547" r:id="rId11"/>
    <p:sldId id="549" r:id="rId12"/>
    <p:sldId id="551" r:id="rId13"/>
    <p:sldId id="564" r:id="rId14"/>
    <p:sldId id="552" r:id="rId15"/>
    <p:sldId id="553" r:id="rId16"/>
    <p:sldId id="554" r:id="rId17"/>
    <p:sldId id="563" r:id="rId18"/>
    <p:sldId id="558" r:id="rId19"/>
    <p:sldId id="559" r:id="rId20"/>
    <p:sldId id="560" r:id="rId21"/>
    <p:sldId id="561" r:id="rId22"/>
    <p:sldId id="505" r:id="rId23"/>
  </p:sldIdLst>
  <p:sldSz cx="12192000" cy="6858000"/>
  <p:notesSz cx="6858000" cy="9144000"/>
  <p:embeddedFontLst>
    <p:embeddedFont>
      <p:font typeface="思源黑体 CN Bold" panose="020B0800000000000000" pitchFamily="34" charset="-122"/>
      <p:bold r:id="rId27"/>
    </p:embeddedFont>
    <p:embeddedFont>
      <p:font typeface="微软雅黑" panose="020B0503020204020204" pitchFamily="34" charset="-122"/>
      <p:regular r:id="rId28"/>
    </p:embeddedFont>
  </p:embeddedFontLst>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7" userDrawn="1">
          <p15:clr>
            <a:srgbClr val="A4A3A4"/>
          </p15:clr>
        </p15:guide>
        <p15:guide id="2" pos="107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55C"/>
    <a:srgbClr val="3187C6"/>
    <a:srgbClr val="F7C15D"/>
    <a:srgbClr val="DDECF7"/>
    <a:srgbClr val="F2F2F2"/>
    <a:srgbClr val="CDE3F3"/>
    <a:srgbClr val="004A82"/>
    <a:srgbClr val="FFFFFF"/>
    <a:srgbClr val="65A7D9"/>
    <a:srgbClr val="1D4D7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97" autoAdjust="0"/>
    <p:restoredTop sz="94660"/>
  </p:normalViewPr>
  <p:slideViewPr>
    <p:cSldViewPr snapToGrid="0" showGuides="1">
      <p:cViewPr varScale="1">
        <p:scale>
          <a:sx n="61" d="100"/>
          <a:sy n="61" d="100"/>
        </p:scale>
        <p:origin x="78" y="948"/>
      </p:cViewPr>
      <p:guideLst>
        <p:guide orient="horz" pos="2157"/>
        <p:guide pos="1072"/>
      </p:guideLst>
    </p:cSldViewPr>
  </p:slideViewPr>
  <p:notesTextViewPr>
    <p:cViewPr>
      <p:scale>
        <a:sx n="1" d="1"/>
        <a:sy n="1" d="1"/>
      </p:scale>
      <p:origin x="0" y="0"/>
    </p:cViewPr>
  </p:notesTextViewPr>
  <p:sorterViewPr>
    <p:cViewPr>
      <p:scale>
        <a:sx n="128" d="100"/>
        <a:sy n="128" d="100"/>
      </p:scale>
      <p:origin x="0" y="-15744"/>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gs" Target="tags/tag30.xml"/><Relationship Id="rId28" Type="http://schemas.openxmlformats.org/officeDocument/2006/relationships/font" Target="fonts/font2.fntdata"/><Relationship Id="rId27" Type="http://schemas.openxmlformats.org/officeDocument/2006/relationships/font" Target="fonts/font1.fntdata"/><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BF1720F0-B823-4B60-8E45-2EA48F4D966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42DCE8-BB96-407C-A723-39F591FD62DF}"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BF1720F0-B823-4B60-8E45-2EA48F4D966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42DCE8-BB96-407C-A723-39F591FD62DF}"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BF1720F0-B823-4B60-8E45-2EA48F4D966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42DCE8-BB96-407C-A723-39F591FD62DF}"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BF1720F0-B823-4B60-8E45-2EA48F4D966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42DCE8-BB96-407C-A723-39F591FD62DF}"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BF1720F0-B823-4B60-8E45-2EA48F4D966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42DCE8-BB96-407C-A723-39F591FD62D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9" name="图文框 18"/>
          <p:cNvSpPr/>
          <p:nvPr userDrawn="1"/>
        </p:nvSpPr>
        <p:spPr>
          <a:xfrm>
            <a:off x="475510" y="286669"/>
            <a:ext cx="11240980" cy="6284662"/>
          </a:xfrm>
          <a:prstGeom prst="frame">
            <a:avLst>
              <a:gd name="adj1" fmla="val 658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20" name="图文框 19"/>
          <p:cNvSpPr/>
          <p:nvPr userDrawn="1"/>
        </p:nvSpPr>
        <p:spPr>
          <a:xfrm>
            <a:off x="322912" y="536662"/>
            <a:ext cx="11546177" cy="5784676"/>
          </a:xfrm>
          <a:prstGeom prst="frame">
            <a:avLst>
              <a:gd name="adj1" fmla="val 866"/>
            </a:avLst>
          </a:prstGeom>
          <a:solidFill>
            <a:srgbClr val="004A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21" name="矩形 20"/>
          <p:cNvSpPr/>
          <p:nvPr userDrawn="1"/>
        </p:nvSpPr>
        <p:spPr>
          <a:xfrm>
            <a:off x="623172" y="401820"/>
            <a:ext cx="640144" cy="668067"/>
          </a:xfrm>
          <a:prstGeom prst="rect">
            <a:avLst/>
          </a:prstGeom>
          <a:solidFill>
            <a:srgbClr val="318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22" name="矩形 21"/>
          <p:cNvSpPr/>
          <p:nvPr userDrawn="1"/>
        </p:nvSpPr>
        <p:spPr>
          <a:xfrm>
            <a:off x="936936" y="688150"/>
            <a:ext cx="474870" cy="495584"/>
          </a:xfrm>
          <a:prstGeom prst="rect">
            <a:avLst/>
          </a:prstGeom>
          <a:solidFill>
            <a:srgbClr val="F7C1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grpSp>
        <p:nvGrpSpPr>
          <p:cNvPr id="24" name="组合 23"/>
          <p:cNvGrpSpPr/>
          <p:nvPr userDrawn="1"/>
        </p:nvGrpSpPr>
        <p:grpSpPr>
          <a:xfrm>
            <a:off x="-913511" y="-1730840"/>
            <a:ext cx="13957141" cy="10476193"/>
            <a:chOff x="-913511" y="-1730840"/>
            <a:chExt cx="13957141" cy="10476193"/>
          </a:xfrm>
        </p:grpSpPr>
        <p:sp>
          <p:nvSpPr>
            <p:cNvPr id="25" name="斜纹 24"/>
            <p:cNvSpPr/>
            <p:nvPr/>
          </p:nvSpPr>
          <p:spPr>
            <a:xfrm rot="7976160" flipH="1">
              <a:off x="11007748" y="-192645"/>
              <a:ext cx="3107736" cy="739231"/>
            </a:xfrm>
            <a:prstGeom prst="diagStripe">
              <a:avLst>
                <a:gd name="adj" fmla="val 67847"/>
              </a:avLst>
            </a:prstGeom>
            <a:gradFill>
              <a:gsLst>
                <a:gs pos="0">
                  <a:srgbClr val="F7C15D"/>
                </a:gs>
                <a:gs pos="68000">
                  <a:srgbClr val="E9AC01">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26" name="斜纹 25"/>
            <p:cNvSpPr/>
            <p:nvPr/>
          </p:nvSpPr>
          <p:spPr>
            <a:xfrm rot="7976160" flipH="1">
              <a:off x="11120147" y="-546588"/>
              <a:ext cx="3107736" cy="739231"/>
            </a:xfrm>
            <a:prstGeom prst="diagStripe">
              <a:avLst>
                <a:gd name="adj" fmla="val 67847"/>
              </a:avLst>
            </a:prstGeom>
            <a:gradFill>
              <a:gsLst>
                <a:gs pos="0">
                  <a:srgbClr val="0070C0"/>
                </a:gs>
                <a:gs pos="68000">
                  <a:srgbClr val="0070C0">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27" name="斜纹 26"/>
            <p:cNvSpPr/>
            <p:nvPr/>
          </p:nvSpPr>
          <p:spPr>
            <a:xfrm rot="18776160" flipH="1">
              <a:off x="-1802122" y="6354505"/>
              <a:ext cx="3107736" cy="739231"/>
            </a:xfrm>
            <a:prstGeom prst="diagStripe">
              <a:avLst>
                <a:gd name="adj" fmla="val 67847"/>
              </a:avLst>
            </a:prstGeom>
            <a:gradFill>
              <a:gsLst>
                <a:gs pos="0">
                  <a:srgbClr val="0070C0"/>
                </a:gs>
                <a:gs pos="68000">
                  <a:srgbClr val="0070C0">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28" name="斜纹 27"/>
            <p:cNvSpPr/>
            <p:nvPr/>
          </p:nvSpPr>
          <p:spPr>
            <a:xfrm rot="18776160" flipH="1">
              <a:off x="-2097763" y="6821869"/>
              <a:ext cx="3107736" cy="739231"/>
            </a:xfrm>
            <a:prstGeom prst="diagStripe">
              <a:avLst>
                <a:gd name="adj" fmla="val 67847"/>
              </a:avLst>
            </a:prstGeom>
            <a:gradFill>
              <a:gsLst>
                <a:gs pos="0">
                  <a:srgbClr val="F7C15D"/>
                </a:gs>
                <a:gs pos="68000">
                  <a:srgbClr val="E9AC01">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6" name="图文框 5"/>
          <p:cNvSpPr/>
          <p:nvPr userDrawn="1"/>
        </p:nvSpPr>
        <p:spPr>
          <a:xfrm>
            <a:off x="475510" y="286669"/>
            <a:ext cx="11240980" cy="6284662"/>
          </a:xfrm>
          <a:prstGeom prst="frame">
            <a:avLst>
              <a:gd name="adj1" fmla="val 658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7" name="图文框 6"/>
          <p:cNvSpPr/>
          <p:nvPr userDrawn="1"/>
        </p:nvSpPr>
        <p:spPr>
          <a:xfrm>
            <a:off x="322912" y="536662"/>
            <a:ext cx="11546177" cy="5784676"/>
          </a:xfrm>
          <a:prstGeom prst="frame">
            <a:avLst>
              <a:gd name="adj1" fmla="val 866"/>
            </a:avLst>
          </a:prstGeom>
          <a:solidFill>
            <a:srgbClr val="004A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8" name="矩形 7"/>
          <p:cNvSpPr/>
          <p:nvPr userDrawn="1"/>
        </p:nvSpPr>
        <p:spPr>
          <a:xfrm>
            <a:off x="9355728" y="734801"/>
            <a:ext cx="1121505" cy="1121505"/>
          </a:xfrm>
          <a:prstGeom prst="rect">
            <a:avLst/>
          </a:prstGeom>
          <a:solidFill>
            <a:srgbClr val="318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9" name="矩形 8"/>
          <p:cNvSpPr/>
          <p:nvPr userDrawn="1"/>
        </p:nvSpPr>
        <p:spPr>
          <a:xfrm>
            <a:off x="10694250" y="1183734"/>
            <a:ext cx="906656" cy="906656"/>
          </a:xfrm>
          <a:prstGeom prst="rect">
            <a:avLst/>
          </a:prstGeom>
          <a:solidFill>
            <a:srgbClr val="318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10" name="矩形 9"/>
          <p:cNvSpPr/>
          <p:nvPr userDrawn="1"/>
        </p:nvSpPr>
        <p:spPr>
          <a:xfrm>
            <a:off x="11081859" y="3343888"/>
            <a:ext cx="906656" cy="906656"/>
          </a:xfrm>
          <a:prstGeom prst="rect">
            <a:avLst/>
          </a:prstGeom>
          <a:solidFill>
            <a:srgbClr val="318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11" name="矩形 10"/>
          <p:cNvSpPr/>
          <p:nvPr userDrawn="1"/>
        </p:nvSpPr>
        <p:spPr>
          <a:xfrm>
            <a:off x="1011796" y="994551"/>
            <a:ext cx="672573" cy="672573"/>
          </a:xfrm>
          <a:prstGeom prst="rect">
            <a:avLst/>
          </a:prstGeom>
          <a:solidFill>
            <a:srgbClr val="F7C1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12" name="矩形 11"/>
          <p:cNvSpPr/>
          <p:nvPr userDrawn="1"/>
        </p:nvSpPr>
        <p:spPr>
          <a:xfrm>
            <a:off x="1495193" y="5120532"/>
            <a:ext cx="1121505" cy="1121505"/>
          </a:xfrm>
          <a:prstGeom prst="rect">
            <a:avLst/>
          </a:prstGeom>
          <a:solidFill>
            <a:srgbClr val="318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13" name="矩形 12"/>
          <p:cNvSpPr/>
          <p:nvPr userDrawn="1"/>
        </p:nvSpPr>
        <p:spPr>
          <a:xfrm>
            <a:off x="623171" y="401820"/>
            <a:ext cx="906656" cy="906656"/>
          </a:xfrm>
          <a:prstGeom prst="rect">
            <a:avLst/>
          </a:prstGeom>
          <a:solidFill>
            <a:srgbClr val="318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14" name="矩形 13"/>
          <p:cNvSpPr/>
          <p:nvPr userDrawn="1"/>
        </p:nvSpPr>
        <p:spPr>
          <a:xfrm>
            <a:off x="2023905" y="5898758"/>
            <a:ext cx="672573" cy="672573"/>
          </a:xfrm>
          <a:prstGeom prst="rect">
            <a:avLst/>
          </a:prstGeom>
          <a:solidFill>
            <a:srgbClr val="F7C1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15" name="矩形 14"/>
          <p:cNvSpPr/>
          <p:nvPr userDrawn="1"/>
        </p:nvSpPr>
        <p:spPr>
          <a:xfrm>
            <a:off x="796108" y="4367027"/>
            <a:ext cx="906657" cy="906657"/>
          </a:xfrm>
          <a:prstGeom prst="rect">
            <a:avLst/>
          </a:prstGeom>
          <a:solidFill>
            <a:srgbClr val="F7C1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16" name="斜纹 15"/>
          <p:cNvSpPr/>
          <p:nvPr userDrawn="1"/>
        </p:nvSpPr>
        <p:spPr>
          <a:xfrm rot="18776160" flipH="1">
            <a:off x="-1805110" y="6254702"/>
            <a:ext cx="3107736" cy="739231"/>
          </a:xfrm>
          <a:prstGeom prst="diagStripe">
            <a:avLst>
              <a:gd name="adj" fmla="val 67847"/>
            </a:avLst>
          </a:prstGeom>
          <a:gradFill>
            <a:gsLst>
              <a:gs pos="0">
                <a:srgbClr val="0070C0"/>
              </a:gs>
              <a:gs pos="68000">
                <a:srgbClr val="0070C0">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17" name="斜纹 16"/>
          <p:cNvSpPr/>
          <p:nvPr userDrawn="1"/>
        </p:nvSpPr>
        <p:spPr>
          <a:xfrm rot="18776160" flipH="1">
            <a:off x="-2100751" y="6722066"/>
            <a:ext cx="3107736" cy="739231"/>
          </a:xfrm>
          <a:prstGeom prst="diagStripe">
            <a:avLst>
              <a:gd name="adj" fmla="val 67847"/>
            </a:avLst>
          </a:prstGeom>
          <a:gradFill>
            <a:gsLst>
              <a:gs pos="0">
                <a:srgbClr val="F7C15D"/>
              </a:gs>
              <a:gs pos="68000">
                <a:srgbClr val="E9AC01">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18" name="斜纹 17"/>
          <p:cNvSpPr/>
          <p:nvPr userDrawn="1"/>
        </p:nvSpPr>
        <p:spPr>
          <a:xfrm rot="7976160" flipH="1">
            <a:off x="9786700" y="68799"/>
            <a:ext cx="3107736" cy="739231"/>
          </a:xfrm>
          <a:prstGeom prst="diagStripe">
            <a:avLst>
              <a:gd name="adj" fmla="val 67847"/>
            </a:avLst>
          </a:prstGeom>
          <a:gradFill>
            <a:gsLst>
              <a:gs pos="0">
                <a:srgbClr val="0070C0"/>
              </a:gs>
              <a:gs pos="68000">
                <a:srgbClr val="0070C0">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19" name="斜纹 18"/>
          <p:cNvSpPr/>
          <p:nvPr userDrawn="1"/>
        </p:nvSpPr>
        <p:spPr>
          <a:xfrm rot="7976160" flipH="1">
            <a:off x="10434646" y="-740523"/>
            <a:ext cx="3107736" cy="739231"/>
          </a:xfrm>
          <a:prstGeom prst="diagStripe">
            <a:avLst>
              <a:gd name="adj" fmla="val 67847"/>
            </a:avLst>
          </a:prstGeom>
          <a:gradFill>
            <a:gsLst>
              <a:gs pos="0">
                <a:srgbClr val="F7C15D"/>
              </a:gs>
              <a:gs pos="68000">
                <a:srgbClr val="E9AC01">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24" name="矩形 23"/>
          <p:cNvSpPr/>
          <p:nvPr userDrawn="1"/>
        </p:nvSpPr>
        <p:spPr>
          <a:xfrm>
            <a:off x="10162194" y="1753182"/>
            <a:ext cx="906657" cy="906657"/>
          </a:xfrm>
          <a:prstGeom prst="rect">
            <a:avLst/>
          </a:prstGeom>
          <a:solidFill>
            <a:srgbClr val="F7C1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BF1720F0-B823-4B60-8E45-2EA48F4D966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42DCE8-BB96-407C-A723-39F591FD62D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BF1720F0-B823-4B60-8E45-2EA48F4D966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42DCE8-BB96-407C-A723-39F591FD62DF}"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BF1720F0-B823-4B60-8E45-2EA48F4D966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42DCE8-BB96-407C-A723-39F591FD62DF}"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BF1720F0-B823-4B60-8E45-2EA48F4D966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C42DCE8-BB96-407C-A723-39F591FD62DF}"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F1720F0-B823-4B60-8E45-2EA48F4D966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C42DCE8-BB96-407C-A723-39F591FD62D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F1720F0-B823-4B60-8E45-2EA48F4D966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C42DCE8-BB96-407C-A723-39F591FD62D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F1720F0-B823-4B60-8E45-2EA48F4D966C}"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42DCE8-BB96-407C-A723-39F591FD62D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image" Target="../media/image7.png"/></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9.xml"/><Relationship Id="rId5" Type="http://schemas.openxmlformats.org/officeDocument/2006/relationships/tags" Target="../tags/tag24.xml"/><Relationship Id="rId4" Type="http://schemas.openxmlformats.org/officeDocument/2006/relationships/tags" Target="../tags/tag23.xml"/><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9.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tags" Target="../tags/tag26.xml"/><Relationship Id="rId2" Type="http://schemas.openxmlformats.org/officeDocument/2006/relationships/image" Target="../media/image10.png"/><Relationship Id="rId1" Type="http://schemas.openxmlformats.org/officeDocument/2006/relationships/tags" Target="../tags/tag25.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png"/><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27.xml"/><Relationship Id="rId1" Type="http://schemas.openxmlformats.org/officeDocument/2006/relationships/image" Target="../media/image11.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slide" Target="slid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image" Target="../media/image3.png"/><Relationship Id="rId1" Type="http://schemas.openxmlformats.org/officeDocument/2006/relationships/tags" Target="../tags/tag2.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9.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image" Target="../media/image3.png"/><Relationship Id="rId1" Type="http://schemas.openxmlformats.org/officeDocument/2006/relationships/tags" Target="../tags/tag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图文框 18"/>
          <p:cNvSpPr/>
          <p:nvPr/>
        </p:nvSpPr>
        <p:spPr>
          <a:xfrm>
            <a:off x="475510" y="286669"/>
            <a:ext cx="11240980" cy="6284662"/>
          </a:xfrm>
          <a:prstGeom prst="frame">
            <a:avLst>
              <a:gd name="adj1" fmla="val 658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20" name="图文框 19"/>
          <p:cNvSpPr/>
          <p:nvPr/>
        </p:nvSpPr>
        <p:spPr>
          <a:xfrm>
            <a:off x="322912" y="536662"/>
            <a:ext cx="11546177" cy="5784676"/>
          </a:xfrm>
          <a:prstGeom prst="frame">
            <a:avLst>
              <a:gd name="adj1" fmla="val 866"/>
            </a:avLst>
          </a:prstGeom>
          <a:solidFill>
            <a:srgbClr val="004A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27" name="矩形 26"/>
          <p:cNvSpPr/>
          <p:nvPr/>
        </p:nvSpPr>
        <p:spPr>
          <a:xfrm>
            <a:off x="9355728" y="734801"/>
            <a:ext cx="1121505" cy="1121505"/>
          </a:xfrm>
          <a:prstGeom prst="rect">
            <a:avLst/>
          </a:prstGeom>
          <a:solidFill>
            <a:srgbClr val="318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28" name="矩形 27"/>
          <p:cNvSpPr/>
          <p:nvPr/>
        </p:nvSpPr>
        <p:spPr>
          <a:xfrm>
            <a:off x="10694250" y="1183734"/>
            <a:ext cx="906656" cy="906656"/>
          </a:xfrm>
          <a:prstGeom prst="rect">
            <a:avLst/>
          </a:prstGeom>
          <a:solidFill>
            <a:srgbClr val="318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29" name="矩形 28"/>
          <p:cNvSpPr/>
          <p:nvPr/>
        </p:nvSpPr>
        <p:spPr>
          <a:xfrm>
            <a:off x="11081859" y="3343888"/>
            <a:ext cx="906656" cy="906656"/>
          </a:xfrm>
          <a:prstGeom prst="rect">
            <a:avLst/>
          </a:prstGeom>
          <a:solidFill>
            <a:srgbClr val="318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31" name="矩形 30"/>
          <p:cNvSpPr/>
          <p:nvPr/>
        </p:nvSpPr>
        <p:spPr>
          <a:xfrm>
            <a:off x="1011796" y="994551"/>
            <a:ext cx="672573" cy="672573"/>
          </a:xfrm>
          <a:prstGeom prst="rect">
            <a:avLst/>
          </a:prstGeom>
          <a:solidFill>
            <a:srgbClr val="F7C1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34" name="矩形 33"/>
          <p:cNvSpPr/>
          <p:nvPr/>
        </p:nvSpPr>
        <p:spPr>
          <a:xfrm>
            <a:off x="1495193" y="5120532"/>
            <a:ext cx="1121505" cy="1121505"/>
          </a:xfrm>
          <a:prstGeom prst="rect">
            <a:avLst/>
          </a:prstGeom>
          <a:solidFill>
            <a:srgbClr val="318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35" name="矩形 34"/>
          <p:cNvSpPr/>
          <p:nvPr/>
        </p:nvSpPr>
        <p:spPr>
          <a:xfrm>
            <a:off x="623171" y="401820"/>
            <a:ext cx="906656" cy="906656"/>
          </a:xfrm>
          <a:prstGeom prst="rect">
            <a:avLst/>
          </a:prstGeom>
          <a:solidFill>
            <a:srgbClr val="318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36" name="矩形 35"/>
          <p:cNvSpPr/>
          <p:nvPr/>
        </p:nvSpPr>
        <p:spPr>
          <a:xfrm>
            <a:off x="2023905" y="5898758"/>
            <a:ext cx="672573" cy="672573"/>
          </a:xfrm>
          <a:prstGeom prst="rect">
            <a:avLst/>
          </a:prstGeom>
          <a:solidFill>
            <a:srgbClr val="F7C1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37" name="矩形 36"/>
          <p:cNvSpPr/>
          <p:nvPr/>
        </p:nvSpPr>
        <p:spPr>
          <a:xfrm>
            <a:off x="796108" y="4367027"/>
            <a:ext cx="906657" cy="906657"/>
          </a:xfrm>
          <a:prstGeom prst="rect">
            <a:avLst/>
          </a:prstGeom>
          <a:solidFill>
            <a:srgbClr val="F7C1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38" name="斜纹 37"/>
          <p:cNvSpPr/>
          <p:nvPr/>
        </p:nvSpPr>
        <p:spPr>
          <a:xfrm rot="18776160" flipH="1">
            <a:off x="-1805110" y="6254702"/>
            <a:ext cx="3107736" cy="739231"/>
          </a:xfrm>
          <a:prstGeom prst="diagStripe">
            <a:avLst>
              <a:gd name="adj" fmla="val 67847"/>
            </a:avLst>
          </a:prstGeom>
          <a:gradFill>
            <a:gsLst>
              <a:gs pos="0">
                <a:srgbClr val="0070C0"/>
              </a:gs>
              <a:gs pos="68000">
                <a:srgbClr val="0070C0">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39" name="斜纹 38"/>
          <p:cNvSpPr/>
          <p:nvPr/>
        </p:nvSpPr>
        <p:spPr>
          <a:xfrm rot="18776160" flipH="1">
            <a:off x="-2100751" y="6722066"/>
            <a:ext cx="3107736" cy="739231"/>
          </a:xfrm>
          <a:prstGeom prst="diagStripe">
            <a:avLst>
              <a:gd name="adj" fmla="val 67847"/>
            </a:avLst>
          </a:prstGeom>
          <a:gradFill>
            <a:gsLst>
              <a:gs pos="0">
                <a:srgbClr val="F7C15D"/>
              </a:gs>
              <a:gs pos="68000">
                <a:srgbClr val="E9AC01">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44" name="斜纹 43"/>
          <p:cNvSpPr/>
          <p:nvPr/>
        </p:nvSpPr>
        <p:spPr>
          <a:xfrm rot="7976160" flipH="1">
            <a:off x="9786700" y="142515"/>
            <a:ext cx="3107736" cy="739231"/>
          </a:xfrm>
          <a:prstGeom prst="diagStripe">
            <a:avLst>
              <a:gd name="adj" fmla="val 67847"/>
            </a:avLst>
          </a:prstGeom>
          <a:gradFill>
            <a:gsLst>
              <a:gs pos="0">
                <a:srgbClr val="0070C0"/>
              </a:gs>
              <a:gs pos="68000">
                <a:srgbClr val="0070C0">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45" name="斜纹 44"/>
          <p:cNvSpPr/>
          <p:nvPr/>
        </p:nvSpPr>
        <p:spPr>
          <a:xfrm rot="7976160" flipH="1">
            <a:off x="10434646" y="-740523"/>
            <a:ext cx="3107736" cy="739231"/>
          </a:xfrm>
          <a:prstGeom prst="diagStripe">
            <a:avLst>
              <a:gd name="adj" fmla="val 67847"/>
            </a:avLst>
          </a:prstGeom>
          <a:gradFill>
            <a:gsLst>
              <a:gs pos="0">
                <a:srgbClr val="F7C15D"/>
              </a:gs>
              <a:gs pos="68000">
                <a:srgbClr val="E9AC01">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46" name="文本框 45"/>
          <p:cNvSpPr txBox="1"/>
          <p:nvPr/>
        </p:nvSpPr>
        <p:spPr>
          <a:xfrm>
            <a:off x="4300148" y="1419873"/>
            <a:ext cx="3591560" cy="1322070"/>
          </a:xfrm>
          <a:prstGeom prst="rect">
            <a:avLst/>
          </a:prstGeom>
          <a:solidFill>
            <a:schemeClr val="bg1"/>
          </a:solidFill>
        </p:spPr>
        <p:txBody>
          <a:bodyPr wrap="none" rtlCol="0">
            <a:spAutoFit/>
          </a:bodyPr>
          <a:lstStyle/>
          <a:p>
            <a:r>
              <a:rPr lang="en-US" altLang="zh-CN" sz="8000" dirty="0">
                <a:solidFill>
                  <a:srgbClr val="3187C6"/>
                </a:solidFill>
                <a:latin typeface="思源黑体 CN Bold" panose="020B0800000000000000" pitchFamily="34" charset="-122"/>
                <a:ea typeface="思源黑体 CN Bold" panose="020B0800000000000000" pitchFamily="34" charset="-122"/>
              </a:rPr>
              <a:t>20</a:t>
            </a:r>
            <a:r>
              <a:rPr lang="en-US" altLang="zh-CN" sz="8000" dirty="0">
                <a:solidFill>
                  <a:srgbClr val="F7C15D"/>
                </a:solidFill>
                <a:latin typeface="思源黑体 CN Bold" panose="020B0800000000000000" pitchFamily="34" charset="-122"/>
                <a:ea typeface="思源黑体 CN Bold" panose="020B0800000000000000" pitchFamily="34" charset="-122"/>
              </a:rPr>
              <a:t>24</a:t>
            </a:r>
            <a:r>
              <a:rPr lang="zh-CN" altLang="en-US" sz="8000" dirty="0">
                <a:solidFill>
                  <a:srgbClr val="F7C15D"/>
                </a:solidFill>
                <a:latin typeface="思源黑体 CN Bold" panose="020B0800000000000000" pitchFamily="34" charset="-122"/>
                <a:ea typeface="思源黑体 CN Bold" panose="020B0800000000000000" pitchFamily="34" charset="-122"/>
              </a:rPr>
              <a:t>秋</a:t>
            </a:r>
            <a:endParaRPr lang="zh-CN" altLang="en-US" sz="8000" dirty="0">
              <a:solidFill>
                <a:srgbClr val="F7C15D"/>
              </a:solidFill>
              <a:latin typeface="思源黑体 CN Bold" panose="020B0800000000000000" pitchFamily="34" charset="-122"/>
              <a:ea typeface="思源黑体 CN Bold" panose="020B0800000000000000" pitchFamily="34" charset="-122"/>
            </a:endParaRPr>
          </a:p>
        </p:txBody>
      </p:sp>
      <p:sp>
        <p:nvSpPr>
          <p:cNvPr id="47" name="文本框 46"/>
          <p:cNvSpPr txBox="1"/>
          <p:nvPr/>
        </p:nvSpPr>
        <p:spPr>
          <a:xfrm>
            <a:off x="2616835" y="3297555"/>
            <a:ext cx="7203440" cy="829945"/>
          </a:xfrm>
          <a:prstGeom prst="rect">
            <a:avLst/>
          </a:prstGeom>
          <a:noFill/>
        </p:spPr>
        <p:txBody>
          <a:bodyPr wrap="square" rtlCol="0">
            <a:spAutoFit/>
          </a:bodyPr>
          <a:lstStyle/>
          <a:p>
            <a:r>
              <a:rPr lang="zh-CN" altLang="en-US" sz="4800" b="1" dirty="0">
                <a:solidFill>
                  <a:srgbClr val="123046"/>
                </a:solidFill>
                <a:ea typeface="思源黑体 CN Bold" panose="020B0800000000000000" pitchFamily="34" charset="-122"/>
              </a:rPr>
              <a:t>《水资源管理</a:t>
            </a:r>
            <a:r>
              <a:rPr lang="zh-CN" sz="4800" b="1" dirty="0">
                <a:solidFill>
                  <a:srgbClr val="123046"/>
                </a:solidFill>
                <a:ea typeface="思源黑体 CN Bold" panose="020B0800000000000000" pitchFamily="34" charset="-122"/>
              </a:rPr>
              <a:t>》导学方案</a:t>
            </a:r>
            <a:endParaRPr lang="zh-CN" sz="4800" b="1" dirty="0">
              <a:solidFill>
                <a:srgbClr val="123046"/>
              </a:solidFill>
              <a:ea typeface="思源黑体 CN Bold" panose="020B0800000000000000" pitchFamily="34" charset="-122"/>
            </a:endParaRPr>
          </a:p>
        </p:txBody>
      </p:sp>
      <p:sp>
        <p:nvSpPr>
          <p:cNvPr id="8" name="文本框 7"/>
          <p:cNvSpPr txBox="1"/>
          <p:nvPr/>
        </p:nvSpPr>
        <p:spPr>
          <a:xfrm>
            <a:off x="7629681" y="4959224"/>
            <a:ext cx="3774440" cy="583565"/>
          </a:xfrm>
          <a:prstGeom prst="rect">
            <a:avLst/>
          </a:prstGeom>
          <a:noFill/>
        </p:spPr>
        <p:txBody>
          <a:bodyPr wrap="none" rtlCol="0">
            <a:spAutoFit/>
          </a:bodyPr>
          <a:lstStyle/>
          <a:p>
            <a:r>
              <a:rPr lang="zh-CN" altLang="en-US" sz="3200" dirty="0">
                <a:solidFill>
                  <a:srgbClr val="0B1D2B"/>
                </a:solidFill>
                <a:latin typeface="思源黑体 CN Bold" panose="020B0800000000000000" pitchFamily="34" charset="-122"/>
                <a:ea typeface="思源黑体 CN Bold" panose="020B0800000000000000" pitchFamily="34" charset="-122"/>
              </a:rPr>
              <a:t>导学教师：</a:t>
            </a:r>
            <a:r>
              <a:rPr lang="zh-CN" sz="3200" dirty="0" err="1">
                <a:solidFill>
                  <a:srgbClr val="0B1D2B"/>
                </a:solidFill>
                <a:latin typeface="思源黑体 CN Bold" panose="020B0800000000000000" pitchFamily="34" charset="-122"/>
                <a:ea typeface="思源黑体 CN Bold" panose="020B0800000000000000" pitchFamily="34" charset="-122"/>
              </a:rPr>
              <a:t>朱春霞</a:t>
            </a:r>
            <a:r>
              <a:rPr lang="zh-CN" altLang="en-US" sz="3200" dirty="0">
                <a:solidFill>
                  <a:srgbClr val="0B1D2B"/>
                </a:solidFill>
                <a:latin typeface="思源黑体 CN Bold" panose="020B0800000000000000" pitchFamily="34" charset="-122"/>
                <a:ea typeface="思源黑体 CN Bold" panose="020B0800000000000000" pitchFamily="34" charset="-122"/>
              </a:rPr>
              <a:t> </a:t>
            </a:r>
            <a:r>
              <a:rPr lang="en-US" altLang="zh-CN" sz="3200" dirty="0">
                <a:solidFill>
                  <a:srgbClr val="0B1D2B"/>
                </a:solidFill>
                <a:latin typeface="思源黑体 CN Bold" panose="020B0800000000000000" pitchFamily="34" charset="-122"/>
                <a:ea typeface="思源黑体 CN Bold" panose="020B0800000000000000" pitchFamily="34" charset="-122"/>
              </a:rPr>
              <a:t> </a:t>
            </a:r>
            <a:r>
              <a:rPr lang="en-US" altLang="zh-CN" sz="1800" dirty="0">
                <a:solidFill>
                  <a:srgbClr val="0B1D2B"/>
                </a:solidFill>
                <a:latin typeface="思源黑体 CN Bold" panose="020B0800000000000000" pitchFamily="34" charset="-122"/>
                <a:ea typeface="思源黑体 CN Bold" panose="020B0800000000000000" pitchFamily="34" charset="-122"/>
              </a:rPr>
              <a:t>   </a:t>
            </a:r>
            <a:endParaRPr lang="zh-CN" altLang="en-US" sz="1800" dirty="0">
              <a:solidFill>
                <a:srgbClr val="0B1D2B"/>
              </a:solidFill>
              <a:latin typeface="思源黑体 CN Bold" panose="020B0800000000000000" pitchFamily="34" charset="-122"/>
              <a:ea typeface="思源黑体 CN Bold" panose="020B0800000000000000" pitchFamily="34" charset="-122"/>
            </a:endParaRPr>
          </a:p>
        </p:txBody>
      </p:sp>
      <p:sp>
        <p:nvSpPr>
          <p:cNvPr id="33" name="矩形 32"/>
          <p:cNvSpPr/>
          <p:nvPr/>
        </p:nvSpPr>
        <p:spPr>
          <a:xfrm>
            <a:off x="10162194" y="1753182"/>
            <a:ext cx="906657" cy="906657"/>
          </a:xfrm>
          <a:prstGeom prst="rect">
            <a:avLst/>
          </a:prstGeom>
          <a:solidFill>
            <a:srgbClr val="F7C1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0" y="-635"/>
            <a:ext cx="12191365" cy="6920865"/>
          </a:xfrm>
          <a:prstGeom prst="rect">
            <a:avLst/>
          </a:prstGeom>
        </p:spPr>
      </p:pic>
      <p:sp>
        <p:nvSpPr>
          <p:cNvPr id="9" name="文本框 8"/>
          <p:cNvSpPr txBox="1"/>
          <p:nvPr/>
        </p:nvSpPr>
        <p:spPr>
          <a:xfrm>
            <a:off x="3524885" y="1569720"/>
            <a:ext cx="6181090" cy="521970"/>
          </a:xfrm>
          <a:prstGeom prst="rect">
            <a:avLst/>
          </a:prstGeom>
          <a:noFill/>
        </p:spPr>
        <p:txBody>
          <a:bodyPr wrap="square" rtlCol="0">
            <a:spAutoFit/>
          </a:bodyPr>
          <a:p>
            <a:r>
              <a:rPr lang="zh-CN" altLang="en-US" sz="2800" b="1">
                <a:solidFill>
                  <a:srgbClr val="FF0000"/>
                </a:solidFill>
                <a:latin typeface="微软雅黑" panose="020B0503020204020204" pitchFamily="34" charset="-122"/>
                <a:ea typeface="微软雅黑" panose="020B0503020204020204" pitchFamily="34" charset="-122"/>
              </a:rPr>
              <a:t>点击《</a:t>
            </a:r>
            <a:r>
              <a:rPr lang="zh-CN" sz="2800" b="1">
                <a:solidFill>
                  <a:srgbClr val="FF0000"/>
                </a:solidFill>
                <a:latin typeface="微软雅黑" panose="020B0503020204020204" pitchFamily="34" charset="-122"/>
                <a:ea typeface="微软雅黑" panose="020B0503020204020204" pitchFamily="34" charset="-122"/>
              </a:rPr>
              <a:t>水资源管理</a:t>
            </a:r>
            <a:r>
              <a:rPr lang="zh-CN" altLang="en-US" sz="2800" b="1">
                <a:solidFill>
                  <a:srgbClr val="FF0000"/>
                </a:solidFill>
                <a:latin typeface="微软雅黑" panose="020B0503020204020204" pitchFamily="34" charset="-122"/>
                <a:ea typeface="微软雅黑" panose="020B0503020204020204" pitchFamily="34" charset="-122"/>
              </a:rPr>
              <a:t>》这门课程去学习</a:t>
            </a:r>
            <a:endParaRPr lang="zh-CN" altLang="en-US" sz="2800" b="1">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深度视觉·原创设计 https://www.docer.com/works?userid=22383862"/>
          <p:cNvSpPr/>
          <p:nvPr/>
        </p:nvSpPr>
        <p:spPr>
          <a:xfrm>
            <a:off x="0" y="6482686"/>
            <a:ext cx="12192000" cy="3753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SG"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9" name="深度视觉·原创设计 https://www.docer.com/works?userid=22383862"/>
          <p:cNvSpPr/>
          <p:nvPr/>
        </p:nvSpPr>
        <p:spPr>
          <a:xfrm rot="16200000">
            <a:off x="11471365" y="16345"/>
            <a:ext cx="736981" cy="7042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14" name="深度视觉·原创设计 https://www.docer.com/works?userid=22383862"/>
          <p:cNvSpPr/>
          <p:nvPr/>
        </p:nvSpPr>
        <p:spPr>
          <a:xfrm rot="16200000">
            <a:off x="5897946" y="4016472"/>
            <a:ext cx="2678028" cy="276999"/>
          </a:xfrm>
          <a:prstGeom prst="rect">
            <a:avLst/>
          </a:prstGeom>
          <a:effectLst/>
        </p:spPr>
        <p:txBody>
          <a:bodyPr wrap="square">
            <a:spAutoFit/>
          </a:bodyPr>
          <a:lstStyle/>
          <a:p>
            <a:r>
              <a:rPr lang="en-US" sz="1200" dirty="0">
                <a:solidFill>
                  <a:schemeClr val="bg1"/>
                </a:solidFill>
                <a:effectLst/>
                <a:latin typeface="Source Han Sans CN" panose="020B0500000000000000" pitchFamily="34" charset="-128"/>
                <a:ea typeface="Source Han Sans CN" panose="020B0500000000000000" pitchFamily="34" charset="-128"/>
              </a:rPr>
              <a:t>Lorem Ipsum </a:t>
            </a:r>
            <a:endParaRPr lang="en-US" sz="1200" dirty="0">
              <a:solidFill>
                <a:schemeClr val="bg1"/>
              </a:solidFill>
              <a:latin typeface="Source Han Sans CN" panose="020B0500000000000000" pitchFamily="34" charset="-128"/>
              <a:ea typeface="Source Han Sans CN" panose="020B0500000000000000" pitchFamily="34" charset="-128"/>
            </a:endParaRPr>
          </a:p>
        </p:txBody>
      </p:sp>
      <p:sp>
        <p:nvSpPr>
          <p:cNvPr id="16" name="深度视觉·原创设计 https://www.docer.com/works?userid=22383862"/>
          <p:cNvSpPr/>
          <p:nvPr/>
        </p:nvSpPr>
        <p:spPr>
          <a:xfrm rot="16200000">
            <a:off x="8423435" y="4013605"/>
            <a:ext cx="2678028" cy="276999"/>
          </a:xfrm>
          <a:prstGeom prst="rect">
            <a:avLst/>
          </a:prstGeom>
          <a:effectLst/>
        </p:spPr>
        <p:txBody>
          <a:bodyPr wrap="square">
            <a:spAutoFit/>
          </a:bodyPr>
          <a:lstStyle/>
          <a:p>
            <a:r>
              <a:rPr lang="en-US" sz="1200" dirty="0">
                <a:solidFill>
                  <a:schemeClr val="bg1"/>
                </a:solidFill>
                <a:effectLst/>
                <a:latin typeface="Source Han Sans CN" panose="020B0500000000000000" pitchFamily="34" charset="-128"/>
                <a:ea typeface="Source Han Sans CN" panose="020B0500000000000000" pitchFamily="34" charset="-128"/>
              </a:rPr>
              <a:t>Lorem Ipsum </a:t>
            </a:r>
            <a:endParaRPr lang="en-US" sz="1200" dirty="0">
              <a:solidFill>
                <a:schemeClr val="bg1"/>
              </a:solidFill>
              <a:latin typeface="Source Han Sans CN" panose="020B0500000000000000" pitchFamily="34" charset="-128"/>
              <a:ea typeface="Source Han Sans CN" panose="020B0500000000000000" pitchFamily="34" charset="-128"/>
            </a:endParaRPr>
          </a:p>
        </p:txBody>
      </p:sp>
      <p:pic>
        <p:nvPicPr>
          <p:cNvPr id="3" name="图片 2"/>
          <p:cNvPicPr>
            <a:picLocks noChangeAspect="1"/>
          </p:cNvPicPr>
          <p:nvPr/>
        </p:nvPicPr>
        <p:blipFill>
          <a:blip r:embed="rId1"/>
          <a:stretch>
            <a:fillRect/>
          </a:stretch>
        </p:blipFill>
        <p:spPr>
          <a:xfrm>
            <a:off x="0" y="0"/>
            <a:ext cx="12192635" cy="6858000"/>
          </a:xfrm>
          <a:prstGeom prst="rect">
            <a:avLst/>
          </a:prstGeom>
        </p:spPr>
      </p:pic>
      <p:grpSp>
        <p:nvGrpSpPr>
          <p:cNvPr id="26" name="组合 25"/>
          <p:cNvGrpSpPr/>
          <p:nvPr/>
        </p:nvGrpSpPr>
        <p:grpSpPr>
          <a:xfrm>
            <a:off x="4484583" y="1784985"/>
            <a:ext cx="5232522" cy="501015"/>
            <a:chOff x="4916" y="9552"/>
            <a:chExt cx="7245" cy="789"/>
          </a:xfrm>
        </p:grpSpPr>
        <p:sp>
          <p:nvSpPr>
            <p:cNvPr id="5134" name="标题 14"/>
            <p:cNvSpPr>
              <a:spLocks noGrp="1" noChangeArrowheads="1"/>
            </p:cNvSpPr>
            <p:nvPr>
              <p:custDataLst>
                <p:tags r:id="rId2"/>
              </p:custDataLst>
            </p:nvPr>
          </p:nvSpPr>
          <p:spPr>
            <a:xfrm>
              <a:off x="6865" y="9774"/>
              <a:ext cx="5296" cy="567"/>
            </a:xfrm>
            <a:prstGeom prst="rect">
              <a:avLst/>
            </a:prstGeom>
          </p:spPr>
          <p:txBody>
            <a:bodyPr vert="horz" lIns="91440" tIns="45720" rIns="91440" bIns="46800" rtlCol="0" anchor="b">
              <a:noAutofit/>
            </a:bodyPr>
            <a:lstStyle>
              <a:lvl1pPr algn="l" defTabSz="685800" rtl="0" eaLnBrk="1" latinLnBrk="0" hangingPunct="1">
                <a:lnSpc>
                  <a:spcPct val="120000"/>
                </a:lnSpc>
                <a:spcBef>
                  <a:spcPct val="0"/>
                </a:spcBef>
                <a:buNone/>
                <a:defRPr sz="30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pPr marL="0" indent="0" algn="ctr" eaLnBrk="1" hangingPunct="1"/>
              <a:r>
                <a:rPr lang="zh-CN" altLang="en-US" sz="2800" b="1" dirty="0" smtClean="0">
                  <a:solidFill>
                    <a:srgbClr val="FF0000"/>
                  </a:solidFill>
                </a:rPr>
                <a:t>点击形考任务进行答题</a:t>
              </a:r>
              <a:endParaRPr lang="zh-CN" altLang="en-US" sz="2800" b="1" dirty="0" smtClean="0">
                <a:solidFill>
                  <a:srgbClr val="FF0000"/>
                </a:solidFill>
              </a:endParaRPr>
            </a:p>
          </p:txBody>
        </p:sp>
        <p:sp>
          <p:nvSpPr>
            <p:cNvPr id="27" name="椭圆 26"/>
            <p:cNvSpPr/>
            <p:nvPr>
              <p:custDataLst>
                <p:tags r:id="rId3"/>
              </p:custDataLst>
            </p:nvPr>
          </p:nvSpPr>
          <p:spPr>
            <a:xfrm>
              <a:off x="4916" y="9552"/>
              <a:ext cx="1451" cy="789"/>
            </a:xfrm>
            <a:prstGeom prst="ellipse">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000" fill="hold">
                                          <p:stCondLst>
                                            <p:cond delay="0"/>
                                          </p:stCondLst>
                                        </p:cTn>
                                        <p:tgtEl>
                                          <p:spTgt spid="26"/>
                                        </p:tgtEl>
                                        <p:attrNameLst>
                                          <p:attrName>style.visibility</p:attrName>
                                        </p:attrNameLst>
                                      </p:cBhvr>
                                      <p:to>
                                        <p:strVal val="visible"/>
                                      </p:to>
                                    </p:set>
                                    <p:animEffect transition="in" filter="diamond(in)">
                                      <p:cBhvr>
                                        <p:cTn id="7"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深度视觉·原创设计 https://www.docer.com/works?userid=22383862"/>
          <p:cNvSpPr/>
          <p:nvPr/>
        </p:nvSpPr>
        <p:spPr>
          <a:xfrm>
            <a:off x="0" y="6482686"/>
            <a:ext cx="12192000" cy="3753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SG"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9" name="深度视觉·原创设计 https://www.docer.com/works?userid=22383862"/>
          <p:cNvSpPr/>
          <p:nvPr/>
        </p:nvSpPr>
        <p:spPr>
          <a:xfrm rot="16200000">
            <a:off x="11471365" y="16345"/>
            <a:ext cx="736981" cy="7042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14" name="深度视觉·原创设计 https://www.docer.com/works?userid=22383862"/>
          <p:cNvSpPr/>
          <p:nvPr/>
        </p:nvSpPr>
        <p:spPr>
          <a:xfrm rot="16200000">
            <a:off x="5897946" y="4016472"/>
            <a:ext cx="2678028" cy="276999"/>
          </a:xfrm>
          <a:prstGeom prst="rect">
            <a:avLst/>
          </a:prstGeom>
          <a:effectLst/>
        </p:spPr>
        <p:txBody>
          <a:bodyPr wrap="square">
            <a:spAutoFit/>
          </a:bodyPr>
          <a:lstStyle/>
          <a:p>
            <a:r>
              <a:rPr lang="en-US" sz="1200" dirty="0">
                <a:solidFill>
                  <a:schemeClr val="bg1"/>
                </a:solidFill>
                <a:effectLst/>
                <a:latin typeface="Source Han Sans CN" panose="020B0500000000000000" pitchFamily="34" charset="-128"/>
                <a:ea typeface="Source Han Sans CN" panose="020B0500000000000000" pitchFamily="34" charset="-128"/>
              </a:rPr>
              <a:t>Lorem Ipsum </a:t>
            </a:r>
            <a:endParaRPr lang="en-US" sz="1200" dirty="0">
              <a:solidFill>
                <a:schemeClr val="bg1"/>
              </a:solidFill>
              <a:latin typeface="Source Han Sans CN" panose="020B0500000000000000" pitchFamily="34" charset="-128"/>
              <a:ea typeface="Source Han Sans CN" panose="020B0500000000000000" pitchFamily="34" charset="-128"/>
            </a:endParaRPr>
          </a:p>
        </p:txBody>
      </p:sp>
      <p:sp>
        <p:nvSpPr>
          <p:cNvPr id="16" name="深度视觉·原创设计 https://www.docer.com/works?userid=22383862"/>
          <p:cNvSpPr/>
          <p:nvPr/>
        </p:nvSpPr>
        <p:spPr>
          <a:xfrm rot="16200000">
            <a:off x="8423435" y="4013605"/>
            <a:ext cx="2678028" cy="276999"/>
          </a:xfrm>
          <a:prstGeom prst="rect">
            <a:avLst/>
          </a:prstGeom>
          <a:effectLst/>
        </p:spPr>
        <p:txBody>
          <a:bodyPr wrap="square">
            <a:spAutoFit/>
          </a:bodyPr>
          <a:lstStyle/>
          <a:p>
            <a:r>
              <a:rPr lang="en-US" sz="1200" dirty="0">
                <a:solidFill>
                  <a:schemeClr val="bg1"/>
                </a:solidFill>
                <a:effectLst/>
                <a:latin typeface="Source Han Sans CN" panose="020B0500000000000000" pitchFamily="34" charset="-128"/>
                <a:ea typeface="Source Han Sans CN" panose="020B0500000000000000" pitchFamily="34" charset="-128"/>
              </a:rPr>
              <a:t>Lorem Ipsum </a:t>
            </a:r>
            <a:endParaRPr lang="en-US" sz="1200" dirty="0">
              <a:solidFill>
                <a:schemeClr val="bg1"/>
              </a:solidFill>
              <a:latin typeface="Source Han Sans CN" panose="020B0500000000000000" pitchFamily="34" charset="-128"/>
              <a:ea typeface="Source Han Sans CN" panose="020B0500000000000000" pitchFamily="34" charset="-128"/>
            </a:endParaRPr>
          </a:p>
        </p:txBody>
      </p:sp>
      <p:pic>
        <p:nvPicPr>
          <p:cNvPr id="3" name="图片 2"/>
          <p:cNvPicPr>
            <a:picLocks noChangeAspect="1"/>
          </p:cNvPicPr>
          <p:nvPr/>
        </p:nvPicPr>
        <p:blipFill>
          <a:blip r:embed="rId1"/>
          <a:stretch>
            <a:fillRect/>
          </a:stretch>
        </p:blipFill>
        <p:spPr>
          <a:xfrm>
            <a:off x="-33020" y="-318770"/>
            <a:ext cx="12258675" cy="7496175"/>
          </a:xfrm>
          <a:prstGeom prst="rect">
            <a:avLst/>
          </a:prstGeom>
        </p:spPr>
      </p:pic>
      <p:grpSp>
        <p:nvGrpSpPr>
          <p:cNvPr id="26" name="组合 25"/>
          <p:cNvGrpSpPr/>
          <p:nvPr/>
        </p:nvGrpSpPr>
        <p:grpSpPr>
          <a:xfrm>
            <a:off x="149972" y="4407535"/>
            <a:ext cx="4628742" cy="607695"/>
            <a:chOff x="5075" y="9552"/>
            <a:chExt cx="6409" cy="957"/>
          </a:xfrm>
        </p:grpSpPr>
        <p:sp>
          <p:nvSpPr>
            <p:cNvPr id="5134" name="标题 14"/>
            <p:cNvSpPr>
              <a:spLocks noGrp="1" noChangeArrowheads="1"/>
            </p:cNvSpPr>
            <p:nvPr>
              <p:custDataLst>
                <p:tags r:id="rId2"/>
              </p:custDataLst>
            </p:nvPr>
          </p:nvSpPr>
          <p:spPr>
            <a:xfrm>
              <a:off x="6160" y="9942"/>
              <a:ext cx="5324" cy="567"/>
            </a:xfrm>
            <a:prstGeom prst="rect">
              <a:avLst/>
            </a:prstGeom>
          </p:spPr>
          <p:txBody>
            <a:bodyPr vert="horz" lIns="91440" tIns="45720" rIns="91440" bIns="46800" rtlCol="0" anchor="b">
              <a:noAutofit/>
            </a:bodyPr>
            <a:lstStyle>
              <a:lvl1pPr algn="l" defTabSz="685800" rtl="0" eaLnBrk="1" latinLnBrk="0" hangingPunct="1">
                <a:lnSpc>
                  <a:spcPct val="120000"/>
                </a:lnSpc>
                <a:spcBef>
                  <a:spcPct val="0"/>
                </a:spcBef>
                <a:buNone/>
                <a:defRPr sz="30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pPr marL="0" indent="0" algn="ctr" eaLnBrk="1" hangingPunct="1"/>
              <a:r>
                <a:rPr lang="zh-CN" altLang="en-US" sz="2800" b="1" dirty="0" smtClean="0">
                  <a:solidFill>
                    <a:srgbClr val="FF0000"/>
                  </a:solidFill>
                </a:rPr>
                <a:t>点击此查看形考成绩</a:t>
              </a:r>
              <a:endParaRPr lang="zh-CN" altLang="en-US" sz="2800" b="1" dirty="0" smtClean="0">
                <a:solidFill>
                  <a:srgbClr val="FF0000"/>
                </a:solidFill>
              </a:endParaRPr>
            </a:p>
          </p:txBody>
        </p:sp>
        <p:sp>
          <p:nvSpPr>
            <p:cNvPr id="27" name="椭圆 26"/>
            <p:cNvSpPr/>
            <p:nvPr>
              <p:custDataLst>
                <p:tags r:id="rId3"/>
              </p:custDataLst>
            </p:nvPr>
          </p:nvSpPr>
          <p:spPr>
            <a:xfrm>
              <a:off x="5075" y="9552"/>
              <a:ext cx="957" cy="789"/>
            </a:xfrm>
            <a:prstGeom prst="ellipse">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000" fill="hold">
                                          <p:stCondLst>
                                            <p:cond delay="0"/>
                                          </p:stCondLst>
                                        </p:cTn>
                                        <p:tgtEl>
                                          <p:spTgt spid="26"/>
                                        </p:tgtEl>
                                        <p:attrNameLst>
                                          <p:attrName>style.visibility</p:attrName>
                                        </p:attrNameLst>
                                      </p:cBhvr>
                                      <p:to>
                                        <p:strVal val="visible"/>
                                      </p:to>
                                    </p:set>
                                    <p:animEffect transition="in" filter="diamond(in)">
                                      <p:cBhvr>
                                        <p:cTn id="7"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图文框 18"/>
          <p:cNvSpPr/>
          <p:nvPr/>
        </p:nvSpPr>
        <p:spPr>
          <a:xfrm>
            <a:off x="475510" y="286669"/>
            <a:ext cx="11240980" cy="6284662"/>
          </a:xfrm>
          <a:prstGeom prst="frame">
            <a:avLst>
              <a:gd name="adj1" fmla="val 658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20" name="图文框 19"/>
          <p:cNvSpPr/>
          <p:nvPr/>
        </p:nvSpPr>
        <p:spPr>
          <a:xfrm>
            <a:off x="322912" y="536662"/>
            <a:ext cx="11546177" cy="5784676"/>
          </a:xfrm>
          <a:prstGeom prst="frame">
            <a:avLst>
              <a:gd name="adj1" fmla="val 866"/>
            </a:avLst>
          </a:prstGeom>
          <a:solidFill>
            <a:srgbClr val="004A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28" name="矩形 27"/>
          <p:cNvSpPr/>
          <p:nvPr/>
        </p:nvSpPr>
        <p:spPr>
          <a:xfrm>
            <a:off x="10694250" y="1183734"/>
            <a:ext cx="906656" cy="906656"/>
          </a:xfrm>
          <a:prstGeom prst="rect">
            <a:avLst/>
          </a:prstGeom>
          <a:solidFill>
            <a:srgbClr val="318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31" name="矩形 30"/>
          <p:cNvSpPr/>
          <p:nvPr/>
        </p:nvSpPr>
        <p:spPr>
          <a:xfrm>
            <a:off x="1011796" y="994551"/>
            <a:ext cx="707886" cy="707886"/>
          </a:xfrm>
          <a:prstGeom prst="rect">
            <a:avLst/>
          </a:prstGeom>
          <a:solidFill>
            <a:srgbClr val="F7C1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34" name="矩形 33"/>
          <p:cNvSpPr/>
          <p:nvPr/>
        </p:nvSpPr>
        <p:spPr>
          <a:xfrm>
            <a:off x="1259382" y="5378166"/>
            <a:ext cx="803686" cy="803686"/>
          </a:xfrm>
          <a:prstGeom prst="rect">
            <a:avLst/>
          </a:prstGeom>
          <a:solidFill>
            <a:srgbClr val="318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35" name="矩形 34"/>
          <p:cNvSpPr/>
          <p:nvPr/>
        </p:nvSpPr>
        <p:spPr>
          <a:xfrm>
            <a:off x="623171" y="401820"/>
            <a:ext cx="954259" cy="954259"/>
          </a:xfrm>
          <a:prstGeom prst="rect">
            <a:avLst/>
          </a:prstGeom>
          <a:solidFill>
            <a:srgbClr val="318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37" name="矩形 36"/>
          <p:cNvSpPr/>
          <p:nvPr/>
        </p:nvSpPr>
        <p:spPr>
          <a:xfrm>
            <a:off x="494205" y="5573345"/>
            <a:ext cx="906657" cy="906657"/>
          </a:xfrm>
          <a:prstGeom prst="rect">
            <a:avLst/>
          </a:prstGeom>
          <a:solidFill>
            <a:srgbClr val="F7C1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grpSp>
        <p:nvGrpSpPr>
          <p:cNvPr id="2" name="组合 1"/>
          <p:cNvGrpSpPr/>
          <p:nvPr/>
        </p:nvGrpSpPr>
        <p:grpSpPr>
          <a:xfrm>
            <a:off x="96241" y="1246768"/>
            <a:ext cx="11620249" cy="5735092"/>
            <a:chOff x="96241" y="1246768"/>
            <a:chExt cx="11620249" cy="5735092"/>
          </a:xfrm>
        </p:grpSpPr>
        <p:sp>
          <p:nvSpPr>
            <p:cNvPr id="38" name="斜纹 37"/>
            <p:cNvSpPr/>
            <p:nvPr/>
          </p:nvSpPr>
          <p:spPr>
            <a:xfrm rot="18776160" flipH="1">
              <a:off x="-792370" y="4591012"/>
              <a:ext cx="3107736" cy="739231"/>
            </a:xfrm>
            <a:prstGeom prst="diagStripe">
              <a:avLst>
                <a:gd name="adj" fmla="val 67847"/>
              </a:avLst>
            </a:prstGeom>
            <a:gradFill>
              <a:gsLst>
                <a:gs pos="0">
                  <a:srgbClr val="0070C0"/>
                </a:gs>
                <a:gs pos="68000">
                  <a:srgbClr val="0070C0">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39" name="斜纹 38"/>
            <p:cNvSpPr/>
            <p:nvPr/>
          </p:nvSpPr>
          <p:spPr>
            <a:xfrm rot="18776160" flipH="1">
              <a:off x="-1088011" y="5058376"/>
              <a:ext cx="3107736" cy="739231"/>
            </a:xfrm>
            <a:prstGeom prst="diagStripe">
              <a:avLst>
                <a:gd name="adj" fmla="val 67847"/>
              </a:avLst>
            </a:prstGeom>
            <a:gradFill>
              <a:gsLst>
                <a:gs pos="0">
                  <a:srgbClr val="F7C15D"/>
                </a:gs>
                <a:gs pos="68000">
                  <a:srgbClr val="E9AC01">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44" name="斜纹 43"/>
            <p:cNvSpPr/>
            <p:nvPr/>
          </p:nvSpPr>
          <p:spPr>
            <a:xfrm rot="7976160" flipH="1">
              <a:off x="9793007" y="2431020"/>
              <a:ext cx="3107736" cy="739231"/>
            </a:xfrm>
            <a:prstGeom prst="diagStripe">
              <a:avLst>
                <a:gd name="adj" fmla="val 67847"/>
              </a:avLst>
            </a:prstGeom>
            <a:gradFill>
              <a:gsLst>
                <a:gs pos="0">
                  <a:srgbClr val="0070C0"/>
                </a:gs>
                <a:gs pos="68000">
                  <a:srgbClr val="0070C0">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45" name="斜纹 44"/>
            <p:cNvSpPr/>
            <p:nvPr/>
          </p:nvSpPr>
          <p:spPr>
            <a:xfrm rot="7976160" flipH="1">
              <a:off x="9680608" y="2784963"/>
              <a:ext cx="3107736" cy="739231"/>
            </a:xfrm>
            <a:prstGeom prst="diagStripe">
              <a:avLst>
                <a:gd name="adj" fmla="val 67847"/>
              </a:avLst>
            </a:prstGeom>
            <a:gradFill>
              <a:gsLst>
                <a:gs pos="0">
                  <a:srgbClr val="F7C15D"/>
                </a:gs>
                <a:gs pos="68000">
                  <a:srgbClr val="E9AC01">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grpSp>
      <p:sp>
        <p:nvSpPr>
          <p:cNvPr id="33" name="矩形 32"/>
          <p:cNvSpPr/>
          <p:nvPr/>
        </p:nvSpPr>
        <p:spPr>
          <a:xfrm>
            <a:off x="11274186" y="1716110"/>
            <a:ext cx="729687" cy="729687"/>
          </a:xfrm>
          <a:prstGeom prst="rect">
            <a:avLst/>
          </a:prstGeom>
          <a:solidFill>
            <a:srgbClr val="F7C1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grpSp>
        <p:nvGrpSpPr>
          <p:cNvPr id="52" name="组合 51"/>
          <p:cNvGrpSpPr/>
          <p:nvPr/>
        </p:nvGrpSpPr>
        <p:grpSpPr>
          <a:xfrm>
            <a:off x="3870262" y="2747660"/>
            <a:ext cx="963124" cy="963124"/>
            <a:chOff x="4082280" y="2326963"/>
            <a:chExt cx="963124" cy="963124"/>
          </a:xfrm>
        </p:grpSpPr>
        <p:sp>
          <p:nvSpPr>
            <p:cNvPr id="71" name="矩形 70"/>
            <p:cNvSpPr/>
            <p:nvPr/>
          </p:nvSpPr>
          <p:spPr>
            <a:xfrm rot="2700000">
              <a:off x="4082280" y="2326963"/>
              <a:ext cx="963124" cy="963124"/>
            </a:xfrm>
            <a:prstGeom prst="rect">
              <a:avLst/>
            </a:prstGeom>
            <a:solidFill>
              <a:srgbClr val="318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72" name="文本框 71"/>
            <p:cNvSpPr txBox="1"/>
            <p:nvPr/>
          </p:nvSpPr>
          <p:spPr>
            <a:xfrm>
              <a:off x="4088095" y="2453411"/>
              <a:ext cx="781050" cy="706755"/>
            </a:xfrm>
            <a:prstGeom prst="rect">
              <a:avLst/>
            </a:prstGeom>
            <a:noFill/>
          </p:spPr>
          <p:txBody>
            <a:bodyPr wrap="none" rtlCol="0">
              <a:spAutoFit/>
            </a:bodyPr>
            <a:lstStyle/>
            <a:p>
              <a:r>
                <a:rPr lang="en-US" altLang="zh-CN" sz="4000" i="1" dirty="0">
                  <a:solidFill>
                    <a:schemeClr val="bg1"/>
                  </a:solidFill>
                </a:rPr>
                <a:t>03</a:t>
              </a:r>
              <a:endParaRPr lang="zh-CN" altLang="en-US" sz="4000" i="1" dirty="0">
                <a:solidFill>
                  <a:schemeClr val="bg1"/>
                </a:solidFill>
              </a:endParaRPr>
            </a:p>
          </p:txBody>
        </p:sp>
      </p:grpSp>
      <p:sp>
        <p:nvSpPr>
          <p:cNvPr id="70" name="文本框 69"/>
          <p:cNvSpPr txBox="1"/>
          <p:nvPr/>
        </p:nvSpPr>
        <p:spPr>
          <a:xfrm>
            <a:off x="5266498" y="3264858"/>
            <a:ext cx="4450080" cy="829945"/>
          </a:xfrm>
          <a:prstGeom prst="rect">
            <a:avLst/>
          </a:prstGeom>
          <a:noFill/>
        </p:spPr>
        <p:txBody>
          <a:bodyPr wrap="none" rtlCol="0">
            <a:spAutoFit/>
          </a:bodyPr>
          <a:lstStyle/>
          <a:p>
            <a:r>
              <a:rPr lang="zh-CN" altLang="en-US" sz="4800" dirty="0"/>
              <a:t>发贴与回帖方法</a:t>
            </a:r>
            <a:endParaRPr lang="zh-CN" altLang="en-US" sz="4800" dirty="0"/>
          </a:p>
        </p:txBody>
      </p:sp>
      <p:sp>
        <p:nvSpPr>
          <p:cNvPr id="8" name="文本框 7"/>
          <p:cNvSpPr txBox="1"/>
          <p:nvPr/>
        </p:nvSpPr>
        <p:spPr>
          <a:xfrm>
            <a:off x="5309711" y="2442419"/>
            <a:ext cx="2887345" cy="922020"/>
          </a:xfrm>
          <a:prstGeom prst="rect">
            <a:avLst/>
          </a:prstGeom>
          <a:noFill/>
        </p:spPr>
        <p:txBody>
          <a:bodyPr wrap="none" rtlCol="0">
            <a:spAutoFit/>
          </a:bodyPr>
          <a:lstStyle/>
          <a:p>
            <a:r>
              <a:rPr lang="en-US" altLang="zh-CN" sz="5400" dirty="0">
                <a:solidFill>
                  <a:srgbClr val="F7C15D"/>
                </a:solidFill>
              </a:rPr>
              <a:t>PART 01</a:t>
            </a:r>
            <a:endParaRPr lang="zh-CN" altLang="en-US" sz="5400" dirty="0">
              <a:solidFill>
                <a:srgbClr val="F7C15D"/>
              </a:solidFill>
            </a:endParaRPr>
          </a:p>
        </p:txBody>
      </p:sp>
      <p:cxnSp>
        <p:nvCxnSpPr>
          <p:cNvPr id="11" name="直接连接符 10"/>
          <p:cNvCxnSpPr/>
          <p:nvPr/>
        </p:nvCxnSpPr>
        <p:spPr>
          <a:xfrm>
            <a:off x="5273135" y="3228536"/>
            <a:ext cx="2954655" cy="0"/>
          </a:xfrm>
          <a:prstGeom prst="line">
            <a:avLst/>
          </a:prstGeom>
          <a:ln w="25400">
            <a:solidFill>
              <a:srgbClr val="3187C6"/>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深度视觉·原创设计 https://www.docer.com/works?userid=22383862"/>
          <p:cNvSpPr/>
          <p:nvPr/>
        </p:nvSpPr>
        <p:spPr>
          <a:xfrm>
            <a:off x="0" y="6482686"/>
            <a:ext cx="12192000" cy="3753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SG"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9" name="深度视觉·原创设计 https://www.docer.com/works?userid=22383862"/>
          <p:cNvSpPr/>
          <p:nvPr/>
        </p:nvSpPr>
        <p:spPr>
          <a:xfrm rot="16200000">
            <a:off x="11471365" y="16345"/>
            <a:ext cx="736981" cy="7042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pic>
        <p:nvPicPr>
          <p:cNvPr id="4" name="图片 3"/>
          <p:cNvPicPr>
            <a:picLocks noChangeAspect="1"/>
          </p:cNvPicPr>
          <p:nvPr/>
        </p:nvPicPr>
        <p:blipFill>
          <a:blip r:embed="rId1"/>
          <a:stretch>
            <a:fillRect/>
          </a:stretch>
        </p:blipFill>
        <p:spPr>
          <a:xfrm>
            <a:off x="0" y="0"/>
            <a:ext cx="12192000" cy="6858000"/>
          </a:xfrm>
          <a:prstGeom prst="rect">
            <a:avLst/>
          </a:prstGeom>
        </p:spPr>
      </p:pic>
      <p:grpSp>
        <p:nvGrpSpPr>
          <p:cNvPr id="32" name="组合 31"/>
          <p:cNvGrpSpPr/>
          <p:nvPr/>
        </p:nvGrpSpPr>
        <p:grpSpPr>
          <a:xfrm>
            <a:off x="6303645" y="1854200"/>
            <a:ext cx="6503670" cy="521970"/>
            <a:chOff x="10403" y="1750"/>
            <a:chExt cx="10242" cy="822"/>
          </a:xfrm>
        </p:grpSpPr>
        <p:sp>
          <p:nvSpPr>
            <p:cNvPr id="33" name="文本框 32"/>
            <p:cNvSpPr txBox="1"/>
            <p:nvPr>
              <p:custDataLst>
                <p:tags r:id="rId2"/>
              </p:custDataLst>
            </p:nvPr>
          </p:nvSpPr>
          <p:spPr>
            <a:xfrm>
              <a:off x="11670" y="1750"/>
              <a:ext cx="8975" cy="822"/>
            </a:xfrm>
            <a:prstGeom prst="rect">
              <a:avLst/>
            </a:prstGeom>
            <a:noFill/>
          </p:spPr>
          <p:txBody>
            <a:bodyPr wrap="square" rtlCol="0">
              <a:spAutoFit/>
            </a:bodyPr>
            <a:p>
              <a:r>
                <a:rPr lang="zh-CN" altLang="en-US" sz="2800" b="1">
                  <a:solidFill>
                    <a:srgbClr val="FF0000"/>
                  </a:solidFill>
                  <a:latin typeface="微软雅黑" panose="020B0503020204020204" pitchFamily="34" charset="-122"/>
                  <a:ea typeface="微软雅黑" panose="020B0503020204020204" pitchFamily="34" charset="-122"/>
                </a:rPr>
                <a:t>点击讨论，然后选择一个讨论区</a:t>
              </a:r>
              <a:endParaRPr lang="zh-CN" altLang="en-US" sz="2800" b="1">
                <a:solidFill>
                  <a:srgbClr val="FF0000"/>
                </a:solidFill>
                <a:latin typeface="微软雅黑" panose="020B0503020204020204" pitchFamily="34" charset="-122"/>
                <a:ea typeface="微软雅黑" panose="020B0503020204020204" pitchFamily="34" charset="-122"/>
              </a:endParaRPr>
            </a:p>
          </p:txBody>
        </p:sp>
        <p:sp>
          <p:nvSpPr>
            <p:cNvPr id="34" name="椭圆 33"/>
            <p:cNvSpPr/>
            <p:nvPr>
              <p:custDataLst>
                <p:tags r:id="rId3"/>
              </p:custDataLst>
            </p:nvPr>
          </p:nvSpPr>
          <p:spPr>
            <a:xfrm>
              <a:off x="10403" y="1750"/>
              <a:ext cx="966" cy="696"/>
            </a:xfrm>
            <a:prstGeom prst="ellipse">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linds(horizontal)">
                                      <p:cBhvr>
                                        <p:cTn id="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深度视觉·原创设计 https://www.docer.com/works?userid=22383862"/>
          <p:cNvSpPr/>
          <p:nvPr/>
        </p:nvSpPr>
        <p:spPr>
          <a:xfrm>
            <a:off x="0" y="6482686"/>
            <a:ext cx="12192000" cy="3753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SG"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3" name="深度视觉·原创设计 https://www.docer.com/works?userid=22383862"/>
          <p:cNvSpPr/>
          <p:nvPr/>
        </p:nvSpPr>
        <p:spPr>
          <a:xfrm rot="16200000">
            <a:off x="11471365" y="16345"/>
            <a:ext cx="736981" cy="7042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pic>
        <p:nvPicPr>
          <p:cNvPr id="2" name="图片 1"/>
          <p:cNvPicPr>
            <a:picLocks noChangeAspect="1"/>
          </p:cNvPicPr>
          <p:nvPr/>
        </p:nvPicPr>
        <p:blipFill>
          <a:blip r:embed="rId1"/>
          <a:stretch>
            <a:fillRect/>
          </a:stretch>
        </p:blipFill>
        <p:spPr>
          <a:xfrm>
            <a:off x="0" y="0"/>
            <a:ext cx="12192635" cy="6858000"/>
          </a:xfrm>
          <a:prstGeom prst="rect">
            <a:avLst/>
          </a:prstGeom>
        </p:spPr>
      </p:pic>
      <p:grpSp>
        <p:nvGrpSpPr>
          <p:cNvPr id="46" name="组合 45"/>
          <p:cNvGrpSpPr/>
          <p:nvPr/>
        </p:nvGrpSpPr>
        <p:grpSpPr>
          <a:xfrm>
            <a:off x="451485" y="3737610"/>
            <a:ext cx="7531100" cy="715010"/>
            <a:chOff x="-63" y="2493"/>
            <a:chExt cx="11860" cy="1126"/>
          </a:xfrm>
        </p:grpSpPr>
        <p:sp>
          <p:nvSpPr>
            <p:cNvPr id="47" name="椭圆 46"/>
            <p:cNvSpPr/>
            <p:nvPr>
              <p:custDataLst>
                <p:tags r:id="rId2"/>
              </p:custDataLst>
            </p:nvPr>
          </p:nvSpPr>
          <p:spPr>
            <a:xfrm>
              <a:off x="-63" y="2493"/>
              <a:ext cx="4452" cy="1126"/>
            </a:xfrm>
            <a:prstGeom prst="ellipse">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134" name="标题 14"/>
            <p:cNvSpPr>
              <a:spLocks noGrp="1" noChangeArrowheads="1"/>
            </p:cNvSpPr>
            <p:nvPr>
              <p:custDataLst>
                <p:tags r:id="rId3"/>
              </p:custDataLst>
            </p:nvPr>
          </p:nvSpPr>
          <p:spPr>
            <a:xfrm>
              <a:off x="4389" y="2783"/>
              <a:ext cx="7408" cy="567"/>
            </a:xfrm>
            <a:prstGeom prst="rect">
              <a:avLst/>
            </a:prstGeom>
          </p:spPr>
          <p:txBody>
            <a:bodyPr vert="horz" lIns="91440" tIns="45720" rIns="91440" bIns="46800" rtlCol="0" anchor="b">
              <a:noAutofit/>
            </a:bodyPr>
            <a:lstStyle>
              <a:lvl1pPr algn="l" defTabSz="685800" rtl="0" eaLnBrk="1" latinLnBrk="0" hangingPunct="1">
                <a:lnSpc>
                  <a:spcPct val="120000"/>
                </a:lnSpc>
                <a:spcBef>
                  <a:spcPct val="0"/>
                </a:spcBef>
                <a:buNone/>
                <a:defRPr sz="3000"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pPr marL="0" indent="0" algn="ctr" eaLnBrk="1" hangingPunct="1"/>
              <a:r>
                <a:rPr lang="zh-CN" altLang="en-US" sz="2800" b="1" dirty="0" smtClean="0">
                  <a:solidFill>
                    <a:srgbClr val="FF0000"/>
                  </a:solidFill>
                </a:rPr>
                <a:t>可以选择</a:t>
              </a:r>
              <a:r>
                <a:rPr lang="zh-CN" altLang="en-US" sz="2800" b="1" dirty="0" smtClean="0">
                  <a:solidFill>
                    <a:srgbClr val="FF0000"/>
                  </a:solidFill>
                  <a:sym typeface="+mn-ea"/>
                </a:rPr>
                <a:t>一个</a:t>
              </a:r>
              <a:r>
                <a:rPr lang="zh-CN" altLang="en-US" sz="2800" b="1" dirty="0" smtClean="0">
                  <a:solidFill>
                    <a:srgbClr val="FF0000"/>
                  </a:solidFill>
                </a:rPr>
                <a:t>帖子进行回帖</a:t>
              </a:r>
              <a:endParaRPr lang="zh-CN" altLang="en-US" sz="2800" b="1" dirty="0" smtClean="0">
                <a:solidFill>
                  <a:srgbClr val="FF0000"/>
                </a:solidFill>
              </a:endParaRPr>
            </a:p>
          </p:txBody>
        </p:sp>
      </p:grpSp>
      <p:grpSp>
        <p:nvGrpSpPr>
          <p:cNvPr id="48" name="组合 47"/>
          <p:cNvGrpSpPr/>
          <p:nvPr/>
        </p:nvGrpSpPr>
        <p:grpSpPr>
          <a:xfrm>
            <a:off x="9605588" y="2992120"/>
            <a:ext cx="2519615" cy="1631315"/>
            <a:chOff x="9138" y="1907"/>
            <a:chExt cx="2873" cy="2569"/>
          </a:xfrm>
        </p:grpSpPr>
        <p:sp>
          <p:nvSpPr>
            <p:cNvPr id="49" name="文本框 48"/>
            <p:cNvSpPr txBox="1"/>
            <p:nvPr>
              <p:custDataLst>
                <p:tags r:id="rId4"/>
              </p:custDataLst>
            </p:nvPr>
          </p:nvSpPr>
          <p:spPr>
            <a:xfrm>
              <a:off x="9138" y="2975"/>
              <a:ext cx="2797" cy="1501"/>
            </a:xfrm>
            <a:prstGeom prst="rect">
              <a:avLst/>
            </a:prstGeom>
            <a:noFill/>
          </p:spPr>
          <p:txBody>
            <a:bodyPr wrap="square" rtlCol="0">
              <a:spAutoFit/>
            </a:bodyPr>
            <a:p>
              <a:r>
                <a:rPr lang="zh-CN" altLang="en-US" sz="2800" b="1">
                  <a:solidFill>
                    <a:srgbClr val="FF0000"/>
                  </a:solidFill>
                  <a:latin typeface="微软雅黑" panose="020B0503020204020204" pitchFamily="34" charset="-122"/>
                  <a:ea typeface="微软雅黑" panose="020B0503020204020204" pitchFamily="34" charset="-122"/>
                </a:rPr>
                <a:t>点击发表帖子</a:t>
              </a:r>
              <a:endParaRPr lang="zh-CN" altLang="en-US" sz="2800" b="1">
                <a:solidFill>
                  <a:srgbClr val="FF0000"/>
                </a:solidFill>
                <a:latin typeface="微软雅黑" panose="020B0503020204020204" pitchFamily="34" charset="-122"/>
                <a:ea typeface="微软雅黑" panose="020B0503020204020204" pitchFamily="34" charset="-122"/>
              </a:endParaRPr>
            </a:p>
            <a:p>
              <a:r>
                <a:rPr lang="zh-CN" altLang="en-US" sz="2800" b="1">
                  <a:solidFill>
                    <a:srgbClr val="FF0000"/>
                  </a:solidFill>
                  <a:latin typeface="微软雅黑" panose="020B0503020204020204" pitchFamily="34" charset="-122"/>
                  <a:ea typeface="微软雅黑" panose="020B0503020204020204" pitchFamily="34" charset="-122"/>
                </a:rPr>
                <a:t>进行发贴</a:t>
              </a:r>
              <a:endParaRPr lang="zh-CN" altLang="en-US" sz="2800" b="1">
                <a:solidFill>
                  <a:srgbClr val="FF0000"/>
                </a:solidFill>
                <a:latin typeface="微软雅黑" panose="020B0503020204020204" pitchFamily="34" charset="-122"/>
                <a:ea typeface="微软雅黑" panose="020B0503020204020204" pitchFamily="34" charset="-122"/>
              </a:endParaRPr>
            </a:p>
          </p:txBody>
        </p:sp>
        <p:sp>
          <p:nvSpPr>
            <p:cNvPr id="50" name="椭圆 49"/>
            <p:cNvSpPr/>
            <p:nvPr>
              <p:custDataLst>
                <p:tags r:id="rId5"/>
              </p:custDataLst>
            </p:nvPr>
          </p:nvSpPr>
          <p:spPr>
            <a:xfrm>
              <a:off x="10960" y="1907"/>
              <a:ext cx="1051" cy="974"/>
            </a:xfrm>
            <a:prstGeom prst="ellipse">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 name="文本框 3"/>
          <p:cNvSpPr txBox="1"/>
          <p:nvPr/>
        </p:nvSpPr>
        <p:spPr>
          <a:xfrm>
            <a:off x="6178550" y="5422900"/>
            <a:ext cx="4064000" cy="368300"/>
          </a:xfrm>
          <a:prstGeom prst="rect">
            <a:avLst/>
          </a:prstGeom>
          <a:noFill/>
        </p:spPr>
        <p:txBody>
          <a:bodyPr wrap="square" rtlCol="0">
            <a:spAutoFit/>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blinds(horizontal)">
                                      <p:cBhvr>
                                        <p:cTn id="7" dur="500"/>
                                        <p:tgtEl>
                                          <p:spTgt spid="4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additive="base">
                                        <p:cTn id="12" dur="500" fill="hold"/>
                                        <p:tgtEl>
                                          <p:spTgt spid="46"/>
                                        </p:tgtEl>
                                        <p:attrNameLst>
                                          <p:attrName>ppt_x</p:attrName>
                                        </p:attrNameLst>
                                      </p:cBhvr>
                                      <p:tavLst>
                                        <p:tav tm="0">
                                          <p:val>
                                            <p:strVal val="#ppt_x"/>
                                          </p:val>
                                        </p:tav>
                                        <p:tav tm="100000">
                                          <p:val>
                                            <p:strVal val="#ppt_x"/>
                                          </p:val>
                                        </p:tav>
                                      </p:tavLst>
                                    </p:anim>
                                    <p:anim calcmode="lin" valueType="num">
                                      <p:cBhvr additive="base">
                                        <p:cTn id="13"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深度视觉·原创设计 https://www.docer.com/works?userid=22383862"/>
          <p:cNvSpPr/>
          <p:nvPr/>
        </p:nvSpPr>
        <p:spPr>
          <a:xfrm>
            <a:off x="0" y="0"/>
            <a:ext cx="12192000" cy="3016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3" name="深度视觉·原创设计 https://www.docer.com/works?userid=22383862"/>
          <p:cNvSpPr/>
          <p:nvPr/>
        </p:nvSpPr>
        <p:spPr>
          <a:xfrm rot="16200000">
            <a:off x="11279650" y="5945650"/>
            <a:ext cx="933046" cy="89165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4" name="深度视觉·原创设计 https://www.docer.com/works?userid=22383862"/>
          <p:cNvSpPr txBox="1"/>
          <p:nvPr/>
        </p:nvSpPr>
        <p:spPr>
          <a:xfrm>
            <a:off x="499110" y="771525"/>
            <a:ext cx="10870565" cy="1198880"/>
          </a:xfrm>
          <a:prstGeom prst="rect">
            <a:avLst/>
          </a:prstGeom>
          <a:noFill/>
        </p:spPr>
        <p:txBody>
          <a:bodyPr wrap="square" rtlCol="0">
            <a:spAutoFit/>
          </a:bodyPr>
          <a:lstStyle/>
          <a:p>
            <a:pPr algn="ctr"/>
            <a:r>
              <a:rPr lang="zh-CN" altLang="en-US" sz="72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 强调：</a:t>
            </a:r>
            <a:r>
              <a:rPr lang="zh-CN" altLang="en-US" sz="7200" dirty="0">
                <a:solidFill>
                  <a:srgbClr val="FF0000"/>
                </a:solidFill>
                <a:latin typeface="思源黑体" panose="020B0500000000000000" pitchFamily="34" charset="-122"/>
                <a:ea typeface="思源黑体" panose="020B0500000000000000" pitchFamily="34" charset="-122"/>
                <a:sym typeface="思源黑体" panose="020B0500000000000000" pitchFamily="34" charset="-122"/>
              </a:rPr>
              <a:t>不能发无效贴</a:t>
            </a:r>
            <a:endParaRPr lang="zh-CN" altLang="en-US" sz="7200" dirty="0">
              <a:solidFill>
                <a:srgbClr val="FF0000"/>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深度视觉·原创设计 https://www.docer.com/works?userid=22383862"/>
          <p:cNvSpPr txBox="1"/>
          <p:nvPr/>
        </p:nvSpPr>
        <p:spPr>
          <a:xfrm>
            <a:off x="1522079" y="4035870"/>
            <a:ext cx="348983" cy="400110"/>
          </a:xfrm>
          <a:prstGeom prst="rect">
            <a:avLst/>
          </a:prstGeom>
          <a:noFill/>
        </p:spPr>
        <p:txBody>
          <a:bodyPr wrap="square" rtlCol="0">
            <a:spAutoFit/>
          </a:bodyPr>
          <a:lstStyle/>
          <a:p>
            <a:r>
              <a:rPr lang="en-US" altLang="zh-CN" sz="20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1</a:t>
            </a:r>
            <a:endParaRPr lang="en-US" sz="20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7" name="深度视觉·原创设计 https://www.docer.com/works?userid=22383862"/>
          <p:cNvSpPr txBox="1"/>
          <p:nvPr/>
        </p:nvSpPr>
        <p:spPr>
          <a:xfrm>
            <a:off x="6394330" y="4035870"/>
            <a:ext cx="348983" cy="400110"/>
          </a:xfrm>
          <a:prstGeom prst="rect">
            <a:avLst/>
          </a:prstGeom>
          <a:noFill/>
        </p:spPr>
        <p:txBody>
          <a:bodyPr wrap="square" rtlCol="0">
            <a:spAutoFit/>
          </a:bodyPr>
          <a:lstStyle/>
          <a:p>
            <a:r>
              <a:rPr lang="en-US" altLang="zh-CN" sz="20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2</a:t>
            </a:r>
            <a:endParaRPr lang="en-US" sz="20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0" name="深度视觉·原创设计 https://www.docer.com/works?userid=22383862"/>
          <p:cNvSpPr txBox="1"/>
          <p:nvPr/>
        </p:nvSpPr>
        <p:spPr>
          <a:xfrm rot="19200000">
            <a:off x="703580" y="4121150"/>
            <a:ext cx="1809750" cy="1295400"/>
          </a:xfrm>
          <a:prstGeom prst="rect">
            <a:avLst/>
          </a:prstGeom>
        </p:spPr>
        <p:txBody>
          <a:bodyPr wrap="square">
            <a:noAutofit/>
          </a:bodyPr>
          <a:lstStyle>
            <a:defPPr>
              <a:defRPr lang="zh-CN"/>
            </a:defPPr>
            <a:lvl1pPr defTabSz="457200">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sz="4800" b="1">
                <a:solidFill>
                  <a:schemeClr val="accent1"/>
                </a:solidFill>
                <a:sym typeface="+mn-ea"/>
              </a:rPr>
              <a:t>你好！</a:t>
            </a:r>
            <a:endParaRPr lang="zh-CN" altLang="en-US" sz="4800" b="1" dirty="0">
              <a:solidFill>
                <a:schemeClr val="accent1"/>
              </a:solidFill>
              <a:latin typeface="思源黑体" panose="020B0500000000000000" pitchFamily="34" charset="-122"/>
              <a:ea typeface="思源黑体" panose="020B0500000000000000" pitchFamily="34" charset="-122"/>
              <a:sym typeface="+mn-ea"/>
            </a:endParaRPr>
          </a:p>
        </p:txBody>
      </p:sp>
      <p:sp>
        <p:nvSpPr>
          <p:cNvPr id="5" name="深度视觉·原创设计 https://www.docer.com/works?userid=22383862"/>
          <p:cNvSpPr txBox="1"/>
          <p:nvPr/>
        </p:nvSpPr>
        <p:spPr>
          <a:xfrm>
            <a:off x="3335020" y="3789680"/>
            <a:ext cx="4123055" cy="1069975"/>
          </a:xfrm>
          <a:prstGeom prst="rect">
            <a:avLst/>
          </a:prstGeom>
        </p:spPr>
        <p:txBody>
          <a:bodyPr wrap="square">
            <a:noAutofit/>
          </a:bodyPr>
          <a:lstStyle>
            <a:defPPr>
              <a:defRPr lang="zh-CN"/>
            </a:defPPr>
            <a:lvl1pPr defTabSz="457200">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sz="4800" b="1">
                <a:solidFill>
                  <a:srgbClr val="FF0000"/>
                </a:solidFill>
                <a:sym typeface="+mn-ea"/>
              </a:rPr>
              <a:t>好好学习，</a:t>
            </a:r>
            <a:endParaRPr lang="zh-CN" altLang="en-US" sz="4800" b="1">
              <a:solidFill>
                <a:srgbClr val="FF0000"/>
              </a:solidFill>
              <a:sym typeface="+mn-ea"/>
            </a:endParaRPr>
          </a:p>
          <a:p>
            <a:r>
              <a:rPr lang="zh-CN" altLang="en-US" sz="4800" b="1">
                <a:solidFill>
                  <a:srgbClr val="FF0000"/>
                </a:solidFill>
                <a:sym typeface="+mn-ea"/>
              </a:rPr>
              <a:t>天天向上！</a:t>
            </a:r>
            <a:endParaRPr lang="zh-CN" sz="4800" dirty="0">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 name="深度视觉·原创设计 https://www.docer.com/works?userid=22383862"/>
          <p:cNvSpPr txBox="1"/>
          <p:nvPr/>
        </p:nvSpPr>
        <p:spPr>
          <a:xfrm rot="1140000">
            <a:off x="8045450" y="3730625"/>
            <a:ext cx="3795395" cy="1324610"/>
          </a:xfrm>
          <a:prstGeom prst="rect">
            <a:avLst/>
          </a:prstGeom>
        </p:spPr>
        <p:txBody>
          <a:bodyPr wrap="square">
            <a:noAutofit/>
          </a:bodyPr>
          <a:lstStyle>
            <a:defPPr>
              <a:defRPr lang="zh-CN"/>
            </a:defPPr>
            <a:lvl1pPr defTabSz="457200">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en-US" altLang="zh-CN" sz="4800" b="1">
                <a:solidFill>
                  <a:srgbClr val="7030A0"/>
                </a:solidFill>
                <a:sym typeface="+mn-ea"/>
              </a:rPr>
              <a:t>GO GO GO </a:t>
            </a:r>
            <a:r>
              <a:rPr lang="zh-CN" altLang="en-US" sz="4800" b="1">
                <a:solidFill>
                  <a:srgbClr val="7030A0"/>
                </a:solidFill>
                <a:sym typeface="+mn-ea"/>
              </a:rPr>
              <a:t>！</a:t>
            </a:r>
            <a:endParaRPr lang="zh-CN" altLang="en-US" sz="4800" b="1" dirty="0">
              <a:solidFill>
                <a:srgbClr val="7030A0"/>
              </a:solidFill>
              <a:latin typeface="思源黑体" panose="020B0500000000000000" pitchFamily="34" charset="-122"/>
              <a:ea typeface="思源黑体" panose="020B0500000000000000" pitchFamily="34" charset="-122"/>
              <a:sym typeface="+mn-ea"/>
            </a:endParaRPr>
          </a:p>
        </p:txBody>
      </p:sp>
      <p:sp>
        <p:nvSpPr>
          <p:cNvPr id="7" name="深度视觉·原创设计 https://www.docer.com/works?userid=22383862"/>
          <p:cNvSpPr txBox="1"/>
          <p:nvPr/>
        </p:nvSpPr>
        <p:spPr>
          <a:xfrm rot="19980000">
            <a:off x="7299325" y="4934585"/>
            <a:ext cx="1809750" cy="1295400"/>
          </a:xfrm>
          <a:prstGeom prst="rect">
            <a:avLst/>
          </a:prstGeom>
        </p:spPr>
        <p:txBody>
          <a:bodyPr wrap="square">
            <a:noAutofit/>
          </a:bodyPr>
          <a:lstStyle>
            <a:defPPr>
              <a:defRPr lang="zh-CN"/>
            </a:defPPr>
            <a:lvl1pPr defTabSz="457200">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sz="4800" b="1">
                <a:solidFill>
                  <a:schemeClr val="accent2"/>
                </a:solidFill>
                <a:sym typeface="+mn-ea"/>
              </a:rPr>
              <a:t>加油！</a:t>
            </a:r>
            <a:endParaRPr lang="zh-CN" altLang="en-US" sz="4800" b="1" dirty="0">
              <a:solidFill>
                <a:schemeClr val="accent2"/>
              </a:solidFill>
              <a:latin typeface="思源黑体" panose="020B0500000000000000" pitchFamily="34" charset="-122"/>
              <a:ea typeface="思源黑体" panose="020B0500000000000000"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33000">
                                      <p:stCondLst>
                                        <p:cond delay="0"/>
                                      </p:stCondLst>
                                      <p:iterate type="lt">
                                        <p:tmPct val="10000"/>
                                      </p:iterate>
                                      <p:childTnLst>
                                        <p:set>
                                          <p:cBhvr>
                                            <p:cTn id="6" dur="1000" fill="hold">
                                              <p:stCondLst>
                                                <p:cond delay="0"/>
                                              </p:stCondLst>
                                            </p:cTn>
                                            <p:tgtEl>
                                              <p:spTgt spid="4"/>
                                            </p:tgtEl>
                                            <p:attrNameLst>
                                              <p:attrName>style.visibility</p:attrName>
                                            </p:attrNameLst>
                                          </p:cBhvr>
                                          <p:to>
                                            <p:strVal val="visible"/>
                                          </p:to>
                                        </p:set>
                                        <p:anim calcmode="lin" valueType="num" p14:bounceEnd="33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33000">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899"/>
                                </p:stCondLst>
                                <p:childTnLst>
                                  <p:par>
                                    <p:cTn id="10" presetID="14" presetClass="entr" presetSubtype="1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750"/>
                                            <p:tgtEl>
                                              <p:spTgt spid="9"/>
                                            </p:tgtEl>
                                          </p:cBhvr>
                                        </p:animEffect>
                                      </p:childTnLst>
                                    </p:cTn>
                                  </p:par>
                                </p:childTnLst>
                              </p:cTn>
                            </p:par>
                            <p:par>
                              <p:cTn id="13" fill="hold">
                                <p:stCondLst>
                                  <p:cond delay="2899"/>
                                </p:stCondLst>
                                <p:childTnLst>
                                  <p:par>
                                    <p:cTn id="14" presetID="14" presetClass="entr" presetSubtype="10"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randombar(horizontal)">
                                          <p:cBhvr>
                                            <p:cTn id="16" dur="75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grpId="0" nodeType="clickEffect">
                                      <p:stCondLst>
                                        <p:cond delay="0"/>
                                      </p:stCondLst>
                                      <p:childTnLst>
                                        <p:set>
                                          <p:cBhvr>
                                            <p:cTn id="20" dur="500" fill="hold">
                                              <p:stCondLst>
                                                <p:cond delay="0"/>
                                              </p:stCondLst>
                                            </p:cTn>
                                            <p:tgtEl>
                                              <p:spTgt spid="7"/>
                                            </p:tgtEl>
                                            <p:attrNameLst>
                                              <p:attrName>style.visibility</p:attrName>
                                            </p:attrNameLst>
                                          </p:cBhvr>
                                          <p:to>
                                            <p:strVal val="visible"/>
                                          </p:to>
                                        </p:set>
                                        <p:animEffect transition="in" filter="diamond(in)">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4" presetClass="entr" presetSubtype="16" fill="hold" grpId="0" nodeType="clickEffect">
                                      <p:stCondLst>
                                        <p:cond delay="0"/>
                                      </p:stCondLst>
                                      <p:childTnLst>
                                        <p:set>
                                          <p:cBhvr>
                                            <p:cTn id="25" dur="500" fill="hold">
                                              <p:stCondLst>
                                                <p:cond delay="0"/>
                                              </p:stCondLst>
                                            </p:cTn>
                                            <p:tgtEl>
                                              <p:spTgt spid="20"/>
                                            </p:tgtEl>
                                            <p:attrNameLst>
                                              <p:attrName>style.visibility</p:attrName>
                                            </p:attrNameLst>
                                          </p:cBhvr>
                                          <p:to>
                                            <p:strVal val="visible"/>
                                          </p:to>
                                        </p:set>
                                        <p:animEffect transition="in" filter="box(in)">
                                          <p:cBhvr>
                                            <p:cTn id="26" dur="500"/>
                                            <p:tgtEl>
                                              <p:spTgt spid="20"/>
                                            </p:tgtEl>
                                          </p:cBhvr>
                                        </p:animEffect>
                                      </p:childTnLst>
                                    </p:cTn>
                                  </p:par>
                                </p:childTnLst>
                              </p:cTn>
                            </p:par>
                          </p:childTnLst>
                        </p:cTn>
                      </p:par>
                      <p:par>
                        <p:cTn id="27" fill="hold">
                          <p:stCondLst>
                            <p:cond delay="indefinite"/>
                          </p:stCondLst>
                          <p:childTnLst>
                            <p:par>
                              <p:cTn id="28" fill="hold">
                                <p:stCondLst>
                                  <p:cond delay="0"/>
                                </p:stCondLst>
                                <p:childTnLst>
                                  <p:par>
                                    <p:cTn id="29" presetID="20" presetClass="entr" presetSubtype="0" fill="hold" grpId="0" nodeType="clickEffect">
                                      <p:stCondLst>
                                        <p:cond delay="0"/>
                                      </p:stCondLst>
                                      <p:childTnLst>
                                        <p:set>
                                          <p:cBhvr>
                                            <p:cTn id="30" dur="500" fill="hold">
                                              <p:stCondLst>
                                                <p:cond delay="0"/>
                                              </p:stCondLst>
                                            </p:cTn>
                                            <p:tgtEl>
                                              <p:spTgt spid="5"/>
                                            </p:tgtEl>
                                            <p:attrNameLst>
                                              <p:attrName>style.visibility</p:attrName>
                                            </p:attrNameLst>
                                          </p:cBhvr>
                                          <p:to>
                                            <p:strVal val="visible"/>
                                          </p:to>
                                        </p:set>
                                        <p:animEffect transition="in" filter="wedge">
                                          <p:cBhvr>
                                            <p:cTn id="31" dur="5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13" presetClass="entr" presetSubtype="16" fill="hold" grpId="0" nodeType="clickEffect">
                                      <p:stCondLst>
                                        <p:cond delay="0"/>
                                      </p:stCondLst>
                                      <p:childTnLst>
                                        <p:set>
                                          <p:cBhvr>
                                            <p:cTn id="35" dur="500" fill="hold">
                                              <p:stCondLst>
                                                <p:cond delay="0"/>
                                              </p:stCondLst>
                                            </p:cTn>
                                            <p:tgtEl>
                                              <p:spTgt spid="6"/>
                                            </p:tgtEl>
                                            <p:attrNameLst>
                                              <p:attrName>style.visibility</p:attrName>
                                            </p:attrNameLst>
                                          </p:cBhvr>
                                          <p:to>
                                            <p:strVal val="visible"/>
                                          </p:to>
                                        </p:set>
                                        <p:animEffect transition="in" filter="plus(in)">
                                          <p:cBhvr>
                                            <p:cTn id="3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7" grpId="0"/>
          <p:bldP spid="7" grpId="0"/>
          <p:bldP spid="7" grpId="1"/>
          <p:bldP spid="20" grpId="0"/>
          <p:bldP spid="20" grpId="1"/>
          <p:bldP spid="5" grpId="0"/>
          <p:bldP spid="5" grpId="1"/>
          <p:bldP spid="6" grpId="0"/>
          <p:bldP spid="6"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iterate type="lt">
                                        <p:tmPct val="10000"/>
                                      </p:iterate>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899"/>
                                </p:stCondLst>
                                <p:childTnLst>
                                  <p:par>
                                    <p:cTn id="10" presetID="14" presetClass="entr" presetSubtype="1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750"/>
                                            <p:tgtEl>
                                              <p:spTgt spid="9"/>
                                            </p:tgtEl>
                                          </p:cBhvr>
                                        </p:animEffect>
                                      </p:childTnLst>
                                    </p:cTn>
                                  </p:par>
                                </p:childTnLst>
                              </p:cTn>
                            </p:par>
                            <p:par>
                              <p:cTn id="13" fill="hold">
                                <p:stCondLst>
                                  <p:cond delay="2899"/>
                                </p:stCondLst>
                                <p:childTnLst>
                                  <p:par>
                                    <p:cTn id="14" presetID="14" presetClass="entr" presetSubtype="10"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randombar(horizontal)">
                                          <p:cBhvr>
                                            <p:cTn id="16" dur="75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grpId="0" nodeType="clickEffect">
                                      <p:stCondLst>
                                        <p:cond delay="0"/>
                                      </p:stCondLst>
                                      <p:childTnLst>
                                        <p:set>
                                          <p:cBhvr>
                                            <p:cTn id="20" dur="500" fill="hold">
                                              <p:stCondLst>
                                                <p:cond delay="0"/>
                                              </p:stCondLst>
                                            </p:cTn>
                                            <p:tgtEl>
                                              <p:spTgt spid="7"/>
                                            </p:tgtEl>
                                            <p:attrNameLst>
                                              <p:attrName>style.visibility</p:attrName>
                                            </p:attrNameLst>
                                          </p:cBhvr>
                                          <p:to>
                                            <p:strVal val="visible"/>
                                          </p:to>
                                        </p:set>
                                        <p:animEffect transition="in" filter="diamond(in)">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4" presetClass="entr" presetSubtype="16" fill="hold" grpId="0" nodeType="clickEffect">
                                      <p:stCondLst>
                                        <p:cond delay="0"/>
                                      </p:stCondLst>
                                      <p:childTnLst>
                                        <p:set>
                                          <p:cBhvr>
                                            <p:cTn id="25" dur="500" fill="hold">
                                              <p:stCondLst>
                                                <p:cond delay="0"/>
                                              </p:stCondLst>
                                            </p:cTn>
                                            <p:tgtEl>
                                              <p:spTgt spid="20"/>
                                            </p:tgtEl>
                                            <p:attrNameLst>
                                              <p:attrName>style.visibility</p:attrName>
                                            </p:attrNameLst>
                                          </p:cBhvr>
                                          <p:to>
                                            <p:strVal val="visible"/>
                                          </p:to>
                                        </p:set>
                                        <p:animEffect transition="in" filter="box(in)">
                                          <p:cBhvr>
                                            <p:cTn id="26" dur="500"/>
                                            <p:tgtEl>
                                              <p:spTgt spid="20"/>
                                            </p:tgtEl>
                                          </p:cBhvr>
                                        </p:animEffect>
                                      </p:childTnLst>
                                    </p:cTn>
                                  </p:par>
                                </p:childTnLst>
                              </p:cTn>
                            </p:par>
                          </p:childTnLst>
                        </p:cTn>
                      </p:par>
                      <p:par>
                        <p:cTn id="27" fill="hold">
                          <p:stCondLst>
                            <p:cond delay="indefinite"/>
                          </p:stCondLst>
                          <p:childTnLst>
                            <p:par>
                              <p:cTn id="28" fill="hold">
                                <p:stCondLst>
                                  <p:cond delay="0"/>
                                </p:stCondLst>
                                <p:childTnLst>
                                  <p:par>
                                    <p:cTn id="29" presetID="20" presetClass="entr" presetSubtype="0" fill="hold" grpId="0" nodeType="clickEffect">
                                      <p:stCondLst>
                                        <p:cond delay="0"/>
                                      </p:stCondLst>
                                      <p:childTnLst>
                                        <p:set>
                                          <p:cBhvr>
                                            <p:cTn id="30" dur="500" fill="hold">
                                              <p:stCondLst>
                                                <p:cond delay="0"/>
                                              </p:stCondLst>
                                            </p:cTn>
                                            <p:tgtEl>
                                              <p:spTgt spid="5"/>
                                            </p:tgtEl>
                                            <p:attrNameLst>
                                              <p:attrName>style.visibility</p:attrName>
                                            </p:attrNameLst>
                                          </p:cBhvr>
                                          <p:to>
                                            <p:strVal val="visible"/>
                                          </p:to>
                                        </p:set>
                                        <p:animEffect transition="in" filter="wedge">
                                          <p:cBhvr>
                                            <p:cTn id="31" dur="5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13" presetClass="entr" presetSubtype="16" fill="hold" grpId="0" nodeType="clickEffect">
                                      <p:stCondLst>
                                        <p:cond delay="0"/>
                                      </p:stCondLst>
                                      <p:childTnLst>
                                        <p:set>
                                          <p:cBhvr>
                                            <p:cTn id="35" dur="500" fill="hold">
                                              <p:stCondLst>
                                                <p:cond delay="0"/>
                                              </p:stCondLst>
                                            </p:cTn>
                                            <p:tgtEl>
                                              <p:spTgt spid="6"/>
                                            </p:tgtEl>
                                            <p:attrNameLst>
                                              <p:attrName>style.visibility</p:attrName>
                                            </p:attrNameLst>
                                          </p:cBhvr>
                                          <p:to>
                                            <p:strVal val="visible"/>
                                          </p:to>
                                        </p:set>
                                        <p:animEffect transition="in" filter="plus(in)">
                                          <p:cBhvr>
                                            <p:cTn id="3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7" grpId="0"/>
          <p:bldP spid="7" grpId="0"/>
          <p:bldP spid="7" grpId="1"/>
          <p:bldP spid="20" grpId="0"/>
          <p:bldP spid="20" grpId="1"/>
          <p:bldP spid="5" grpId="0"/>
          <p:bldP spid="5" grpId="1"/>
          <p:bldP spid="6" grpId="0"/>
          <p:bldP spid="6" grpId="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图文框 18"/>
          <p:cNvSpPr/>
          <p:nvPr/>
        </p:nvSpPr>
        <p:spPr>
          <a:xfrm>
            <a:off x="475510" y="286669"/>
            <a:ext cx="11240980" cy="6284662"/>
          </a:xfrm>
          <a:prstGeom prst="frame">
            <a:avLst>
              <a:gd name="adj1" fmla="val 658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20" name="图文框 19"/>
          <p:cNvSpPr/>
          <p:nvPr/>
        </p:nvSpPr>
        <p:spPr>
          <a:xfrm>
            <a:off x="322912" y="536662"/>
            <a:ext cx="11546177" cy="5784676"/>
          </a:xfrm>
          <a:prstGeom prst="frame">
            <a:avLst>
              <a:gd name="adj1" fmla="val 866"/>
            </a:avLst>
          </a:prstGeom>
          <a:solidFill>
            <a:srgbClr val="004A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28" name="矩形 27"/>
          <p:cNvSpPr/>
          <p:nvPr/>
        </p:nvSpPr>
        <p:spPr>
          <a:xfrm>
            <a:off x="10694250" y="1183734"/>
            <a:ext cx="906656" cy="906656"/>
          </a:xfrm>
          <a:prstGeom prst="rect">
            <a:avLst/>
          </a:prstGeom>
          <a:solidFill>
            <a:srgbClr val="318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31" name="矩形 30"/>
          <p:cNvSpPr/>
          <p:nvPr/>
        </p:nvSpPr>
        <p:spPr>
          <a:xfrm>
            <a:off x="1011796" y="994551"/>
            <a:ext cx="707886" cy="707886"/>
          </a:xfrm>
          <a:prstGeom prst="rect">
            <a:avLst/>
          </a:prstGeom>
          <a:solidFill>
            <a:srgbClr val="F7C1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34" name="矩形 33"/>
          <p:cNvSpPr/>
          <p:nvPr/>
        </p:nvSpPr>
        <p:spPr>
          <a:xfrm>
            <a:off x="1259382" y="5378166"/>
            <a:ext cx="803686" cy="803686"/>
          </a:xfrm>
          <a:prstGeom prst="rect">
            <a:avLst/>
          </a:prstGeom>
          <a:solidFill>
            <a:srgbClr val="318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35" name="矩形 34"/>
          <p:cNvSpPr/>
          <p:nvPr/>
        </p:nvSpPr>
        <p:spPr>
          <a:xfrm>
            <a:off x="623171" y="401820"/>
            <a:ext cx="954259" cy="954259"/>
          </a:xfrm>
          <a:prstGeom prst="rect">
            <a:avLst/>
          </a:prstGeom>
          <a:solidFill>
            <a:srgbClr val="318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37" name="矩形 36"/>
          <p:cNvSpPr/>
          <p:nvPr/>
        </p:nvSpPr>
        <p:spPr>
          <a:xfrm>
            <a:off x="494205" y="5573345"/>
            <a:ext cx="906657" cy="906657"/>
          </a:xfrm>
          <a:prstGeom prst="rect">
            <a:avLst/>
          </a:prstGeom>
          <a:solidFill>
            <a:srgbClr val="F7C1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grpSp>
        <p:nvGrpSpPr>
          <p:cNvPr id="2" name="组合 1"/>
          <p:cNvGrpSpPr/>
          <p:nvPr/>
        </p:nvGrpSpPr>
        <p:grpSpPr>
          <a:xfrm>
            <a:off x="96241" y="1246768"/>
            <a:ext cx="11620249" cy="5735092"/>
            <a:chOff x="96241" y="1246768"/>
            <a:chExt cx="11620249" cy="5735092"/>
          </a:xfrm>
        </p:grpSpPr>
        <p:sp>
          <p:nvSpPr>
            <p:cNvPr id="38" name="斜纹 37"/>
            <p:cNvSpPr/>
            <p:nvPr/>
          </p:nvSpPr>
          <p:spPr>
            <a:xfrm rot="18776160" flipH="1">
              <a:off x="-792370" y="4591012"/>
              <a:ext cx="3107736" cy="739231"/>
            </a:xfrm>
            <a:prstGeom prst="diagStripe">
              <a:avLst>
                <a:gd name="adj" fmla="val 67847"/>
              </a:avLst>
            </a:prstGeom>
            <a:gradFill>
              <a:gsLst>
                <a:gs pos="0">
                  <a:srgbClr val="0070C0"/>
                </a:gs>
                <a:gs pos="68000">
                  <a:srgbClr val="0070C0">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39" name="斜纹 38"/>
            <p:cNvSpPr/>
            <p:nvPr/>
          </p:nvSpPr>
          <p:spPr>
            <a:xfrm rot="18776160" flipH="1">
              <a:off x="-1088011" y="5058376"/>
              <a:ext cx="3107736" cy="739231"/>
            </a:xfrm>
            <a:prstGeom prst="diagStripe">
              <a:avLst>
                <a:gd name="adj" fmla="val 67847"/>
              </a:avLst>
            </a:prstGeom>
            <a:gradFill>
              <a:gsLst>
                <a:gs pos="0">
                  <a:srgbClr val="F7C15D"/>
                </a:gs>
                <a:gs pos="68000">
                  <a:srgbClr val="E9AC01">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44" name="斜纹 43"/>
            <p:cNvSpPr/>
            <p:nvPr/>
          </p:nvSpPr>
          <p:spPr>
            <a:xfrm rot="7976160" flipH="1">
              <a:off x="9793007" y="2431020"/>
              <a:ext cx="3107736" cy="739231"/>
            </a:xfrm>
            <a:prstGeom prst="diagStripe">
              <a:avLst>
                <a:gd name="adj" fmla="val 67847"/>
              </a:avLst>
            </a:prstGeom>
            <a:gradFill>
              <a:gsLst>
                <a:gs pos="0">
                  <a:srgbClr val="0070C0"/>
                </a:gs>
                <a:gs pos="68000">
                  <a:srgbClr val="0070C0">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45" name="斜纹 44"/>
            <p:cNvSpPr/>
            <p:nvPr/>
          </p:nvSpPr>
          <p:spPr>
            <a:xfrm rot="7976160" flipH="1">
              <a:off x="9680608" y="2784963"/>
              <a:ext cx="3107736" cy="739231"/>
            </a:xfrm>
            <a:prstGeom prst="diagStripe">
              <a:avLst>
                <a:gd name="adj" fmla="val 67847"/>
              </a:avLst>
            </a:prstGeom>
            <a:gradFill>
              <a:gsLst>
                <a:gs pos="0">
                  <a:srgbClr val="F7C15D"/>
                </a:gs>
                <a:gs pos="68000">
                  <a:srgbClr val="E9AC01">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grpSp>
      <p:sp>
        <p:nvSpPr>
          <p:cNvPr id="33" name="矩形 32"/>
          <p:cNvSpPr/>
          <p:nvPr/>
        </p:nvSpPr>
        <p:spPr>
          <a:xfrm>
            <a:off x="11274186" y="1716110"/>
            <a:ext cx="729687" cy="729687"/>
          </a:xfrm>
          <a:prstGeom prst="rect">
            <a:avLst/>
          </a:prstGeom>
          <a:solidFill>
            <a:srgbClr val="F7C1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grpSp>
        <p:nvGrpSpPr>
          <p:cNvPr id="52" name="组合 51"/>
          <p:cNvGrpSpPr/>
          <p:nvPr/>
        </p:nvGrpSpPr>
        <p:grpSpPr>
          <a:xfrm>
            <a:off x="3870262" y="2747660"/>
            <a:ext cx="963124" cy="963124"/>
            <a:chOff x="4082280" y="2326963"/>
            <a:chExt cx="963124" cy="963124"/>
          </a:xfrm>
        </p:grpSpPr>
        <p:sp>
          <p:nvSpPr>
            <p:cNvPr id="71" name="矩形 70"/>
            <p:cNvSpPr/>
            <p:nvPr/>
          </p:nvSpPr>
          <p:spPr>
            <a:xfrm rot="2700000">
              <a:off x="4082280" y="2326963"/>
              <a:ext cx="963124" cy="963124"/>
            </a:xfrm>
            <a:prstGeom prst="rect">
              <a:avLst/>
            </a:prstGeom>
            <a:solidFill>
              <a:srgbClr val="318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72" name="文本框 71"/>
            <p:cNvSpPr txBox="1"/>
            <p:nvPr/>
          </p:nvSpPr>
          <p:spPr>
            <a:xfrm>
              <a:off x="4088095" y="2453411"/>
              <a:ext cx="781050" cy="706755"/>
            </a:xfrm>
            <a:prstGeom prst="rect">
              <a:avLst/>
            </a:prstGeom>
            <a:noFill/>
          </p:spPr>
          <p:txBody>
            <a:bodyPr wrap="none" rtlCol="0">
              <a:spAutoFit/>
            </a:bodyPr>
            <a:lstStyle/>
            <a:p>
              <a:r>
                <a:rPr lang="en-US" altLang="zh-CN" sz="4000" i="1" dirty="0">
                  <a:solidFill>
                    <a:schemeClr val="bg1"/>
                  </a:solidFill>
                </a:rPr>
                <a:t>04</a:t>
              </a:r>
              <a:endParaRPr lang="zh-CN" altLang="en-US" sz="4000" i="1" dirty="0">
                <a:solidFill>
                  <a:schemeClr val="bg1"/>
                </a:solidFill>
              </a:endParaRPr>
            </a:p>
          </p:txBody>
        </p:sp>
      </p:grpSp>
      <p:sp>
        <p:nvSpPr>
          <p:cNvPr id="70" name="文本框 69"/>
          <p:cNvSpPr txBox="1"/>
          <p:nvPr/>
        </p:nvSpPr>
        <p:spPr>
          <a:xfrm>
            <a:off x="5266498" y="3264858"/>
            <a:ext cx="4450080" cy="829945"/>
          </a:xfrm>
          <a:prstGeom prst="rect">
            <a:avLst/>
          </a:prstGeom>
          <a:noFill/>
        </p:spPr>
        <p:txBody>
          <a:bodyPr wrap="none" rtlCol="0">
            <a:spAutoFit/>
          </a:bodyPr>
          <a:lstStyle/>
          <a:p>
            <a:r>
              <a:rPr lang="zh-CN" altLang="en-US" sz="4800" dirty="0"/>
              <a:t>准考证下载方法</a:t>
            </a:r>
            <a:endParaRPr lang="zh-CN" altLang="en-US" sz="4800" dirty="0"/>
          </a:p>
        </p:txBody>
      </p:sp>
      <p:sp>
        <p:nvSpPr>
          <p:cNvPr id="8" name="文本框 7"/>
          <p:cNvSpPr txBox="1"/>
          <p:nvPr/>
        </p:nvSpPr>
        <p:spPr>
          <a:xfrm>
            <a:off x="5309711" y="2442419"/>
            <a:ext cx="2887345" cy="922020"/>
          </a:xfrm>
          <a:prstGeom prst="rect">
            <a:avLst/>
          </a:prstGeom>
          <a:noFill/>
        </p:spPr>
        <p:txBody>
          <a:bodyPr wrap="none" rtlCol="0">
            <a:spAutoFit/>
          </a:bodyPr>
          <a:lstStyle/>
          <a:p>
            <a:r>
              <a:rPr lang="en-US" altLang="zh-CN" sz="5400" dirty="0">
                <a:solidFill>
                  <a:srgbClr val="F7C15D"/>
                </a:solidFill>
              </a:rPr>
              <a:t>PART 01</a:t>
            </a:r>
            <a:endParaRPr lang="zh-CN" altLang="en-US" sz="5400" dirty="0">
              <a:solidFill>
                <a:srgbClr val="F7C15D"/>
              </a:solidFill>
            </a:endParaRPr>
          </a:p>
        </p:txBody>
      </p:sp>
      <p:cxnSp>
        <p:nvCxnSpPr>
          <p:cNvPr id="11" name="直接连接符 10"/>
          <p:cNvCxnSpPr/>
          <p:nvPr/>
        </p:nvCxnSpPr>
        <p:spPr>
          <a:xfrm>
            <a:off x="5273135" y="3228536"/>
            <a:ext cx="2954655" cy="0"/>
          </a:xfrm>
          <a:prstGeom prst="line">
            <a:avLst/>
          </a:prstGeom>
          <a:ln w="25400">
            <a:solidFill>
              <a:srgbClr val="3187C6"/>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深度视觉·原创设计 https://www.docer.com/works?userid=22383862"/>
          <p:cNvSpPr/>
          <p:nvPr/>
        </p:nvSpPr>
        <p:spPr>
          <a:xfrm>
            <a:off x="0" y="6482686"/>
            <a:ext cx="12192000" cy="3753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SG"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深度视觉·原创设计 https://www.docer.com/works?userid=22383862"/>
          <p:cNvSpPr/>
          <p:nvPr/>
        </p:nvSpPr>
        <p:spPr>
          <a:xfrm rot="16200000">
            <a:off x="11471365" y="16345"/>
            <a:ext cx="736981" cy="7042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pic>
        <p:nvPicPr>
          <p:cNvPr id="2" name="图片 1"/>
          <p:cNvPicPr>
            <a:picLocks noChangeAspect="1"/>
          </p:cNvPicPr>
          <p:nvPr/>
        </p:nvPicPr>
        <p:blipFill>
          <a:blip r:embed="rId1"/>
          <a:stretch>
            <a:fillRect/>
          </a:stretch>
        </p:blipFill>
        <p:spPr>
          <a:xfrm>
            <a:off x="0" y="0"/>
            <a:ext cx="11382375" cy="8391525"/>
          </a:xfrm>
          <a:prstGeom prst="rect">
            <a:avLst/>
          </a:prstGeom>
        </p:spPr>
      </p:pic>
      <p:grpSp>
        <p:nvGrpSpPr>
          <p:cNvPr id="3" name="组合 2"/>
          <p:cNvGrpSpPr/>
          <p:nvPr/>
        </p:nvGrpSpPr>
        <p:grpSpPr>
          <a:xfrm>
            <a:off x="5858510" y="1787525"/>
            <a:ext cx="3247390" cy="1816735"/>
            <a:chOff x="9226" y="2815"/>
            <a:chExt cx="5114" cy="2861"/>
          </a:xfrm>
        </p:grpSpPr>
        <p:sp>
          <p:nvSpPr>
            <p:cNvPr id="13" name="椭圆 12"/>
            <p:cNvSpPr/>
            <p:nvPr/>
          </p:nvSpPr>
          <p:spPr>
            <a:xfrm>
              <a:off x="10420" y="2815"/>
              <a:ext cx="1971" cy="1848"/>
            </a:xfrm>
            <a:prstGeom prst="ellipse">
              <a:avLst/>
            </a:prstGeom>
            <a:noFill/>
            <a:ln w="508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4" name="文本框 33"/>
            <p:cNvSpPr txBox="1"/>
            <p:nvPr/>
          </p:nvSpPr>
          <p:spPr>
            <a:xfrm>
              <a:off x="9226" y="4854"/>
              <a:ext cx="5115" cy="822"/>
            </a:xfrm>
            <a:prstGeom prst="rect">
              <a:avLst/>
            </a:prstGeom>
            <a:noFill/>
          </p:spPr>
          <p:txBody>
            <a:bodyPr wrap="square" rtlCol="0">
              <a:spAutoFit/>
            </a:bodyPr>
            <a:p>
              <a:r>
                <a:rPr lang="zh-CN" altLang="en-US" sz="2800" b="1">
                  <a:solidFill>
                    <a:srgbClr val="FF0000"/>
                  </a:solidFill>
                  <a:latin typeface="微软雅黑" panose="020B0503020204020204" pitchFamily="34" charset="-122"/>
                  <a:ea typeface="微软雅黑" panose="020B0503020204020204" pitchFamily="34" charset="-122"/>
                </a:rPr>
                <a:t>点击考试（学生端）</a:t>
              </a:r>
              <a:endParaRPr lang="zh-CN" altLang="en-US" sz="2800" b="1">
                <a:solidFill>
                  <a:srgbClr val="FF0000"/>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500" fill="hold">
                                          <p:stCondLst>
                                            <p:cond delay="0"/>
                                          </p:stCondLst>
                                        </p:cTn>
                                        <p:tgtEl>
                                          <p:spTgt spid="3"/>
                                        </p:tgtEl>
                                        <p:attrNameLst>
                                          <p:attrName>style.visibility</p:attrName>
                                        </p:attrNameLst>
                                      </p:cBhvr>
                                      <p:to>
                                        <p:strVal val="visible"/>
                                      </p:to>
                                    </p:set>
                                    <p:animEffect transition="in" filter="diamond(i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深度视觉·原创设计 https://www.docer.com/works?userid=22383862"/>
          <p:cNvSpPr/>
          <p:nvPr/>
        </p:nvSpPr>
        <p:spPr>
          <a:xfrm>
            <a:off x="0" y="6482686"/>
            <a:ext cx="12192000" cy="3753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SG"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深度视觉·原创设计 https://www.docer.com/works?userid=22383862"/>
          <p:cNvSpPr/>
          <p:nvPr/>
        </p:nvSpPr>
        <p:spPr>
          <a:xfrm rot="16200000">
            <a:off x="11471365" y="16345"/>
            <a:ext cx="736981" cy="7042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pic>
        <p:nvPicPr>
          <p:cNvPr id="5" name="图片 4"/>
          <p:cNvPicPr>
            <a:picLocks noChangeAspect="1"/>
          </p:cNvPicPr>
          <p:nvPr>
            <p:custDataLst>
              <p:tags r:id="rId1"/>
            </p:custDataLst>
          </p:nvPr>
        </p:nvPicPr>
        <p:blipFill>
          <a:blip r:embed="rId2"/>
          <a:stretch>
            <a:fillRect/>
          </a:stretch>
        </p:blipFill>
        <p:spPr>
          <a:xfrm>
            <a:off x="0" y="0"/>
            <a:ext cx="12192000" cy="6858000"/>
          </a:xfrm>
          <a:prstGeom prst="rect">
            <a:avLst/>
          </a:prstGeom>
        </p:spPr>
      </p:pic>
      <p:grpSp>
        <p:nvGrpSpPr>
          <p:cNvPr id="7" name="组合 6"/>
          <p:cNvGrpSpPr/>
          <p:nvPr/>
        </p:nvGrpSpPr>
        <p:grpSpPr>
          <a:xfrm>
            <a:off x="8362950" y="577850"/>
            <a:ext cx="3258820" cy="3658870"/>
            <a:chOff x="13170" y="910"/>
            <a:chExt cx="5132" cy="5762"/>
          </a:xfrm>
        </p:grpSpPr>
        <p:sp>
          <p:nvSpPr>
            <p:cNvPr id="13" name="椭圆 12"/>
            <p:cNvSpPr/>
            <p:nvPr/>
          </p:nvSpPr>
          <p:spPr>
            <a:xfrm>
              <a:off x="13170" y="910"/>
              <a:ext cx="4921" cy="4491"/>
            </a:xfrm>
            <a:prstGeom prst="ellipse">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4" name="文本框 33"/>
            <p:cNvSpPr txBox="1"/>
            <p:nvPr/>
          </p:nvSpPr>
          <p:spPr>
            <a:xfrm>
              <a:off x="13882" y="5850"/>
              <a:ext cx="4420" cy="822"/>
            </a:xfrm>
            <a:prstGeom prst="rect">
              <a:avLst/>
            </a:prstGeom>
            <a:noFill/>
          </p:spPr>
          <p:txBody>
            <a:bodyPr wrap="square" rtlCol="0">
              <a:spAutoFit/>
            </a:bodyPr>
            <a:p>
              <a:r>
                <a:rPr lang="zh-CN" altLang="en-US" sz="2800" b="1">
                  <a:solidFill>
                    <a:srgbClr val="FF0000"/>
                  </a:solidFill>
                  <a:latin typeface="微软雅黑" panose="020B0503020204020204" pitchFamily="34" charset="-122"/>
                  <a:ea typeface="微软雅黑" panose="020B0503020204020204" pitchFamily="34" charset="-122"/>
                </a:rPr>
                <a:t>点击个人中心</a:t>
              </a:r>
              <a:endParaRPr lang="zh-CN" altLang="en-US" sz="2800" b="1">
                <a:solidFill>
                  <a:srgbClr val="FF0000"/>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4425315" y="596265"/>
            <a:ext cx="3505835" cy="3949065"/>
            <a:chOff x="6969" y="939"/>
            <a:chExt cx="5521" cy="6219"/>
          </a:xfrm>
        </p:grpSpPr>
        <p:sp>
          <p:nvSpPr>
            <p:cNvPr id="21" name="椭圆 20"/>
            <p:cNvSpPr/>
            <p:nvPr>
              <p:custDataLst>
                <p:tags r:id="rId3"/>
              </p:custDataLst>
            </p:nvPr>
          </p:nvSpPr>
          <p:spPr>
            <a:xfrm>
              <a:off x="6969" y="939"/>
              <a:ext cx="4921" cy="4462"/>
            </a:xfrm>
            <a:prstGeom prst="ellipse">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7316" y="5658"/>
              <a:ext cx="5174" cy="1501"/>
            </a:xfrm>
            <a:prstGeom prst="rect">
              <a:avLst/>
            </a:prstGeom>
            <a:noFill/>
          </p:spPr>
          <p:txBody>
            <a:bodyPr wrap="square" rtlCol="0">
              <a:spAutoFit/>
            </a:bodyPr>
            <a:p>
              <a:r>
                <a:rPr lang="zh-CN" altLang="en-US" sz="2800" b="1">
                  <a:solidFill>
                    <a:srgbClr val="FF0000"/>
                  </a:solidFill>
                  <a:latin typeface="微软雅黑" panose="020B0503020204020204" pitchFamily="34" charset="-122"/>
                  <a:ea typeface="微软雅黑" panose="020B0503020204020204" pitchFamily="34" charset="-122"/>
                </a:rPr>
                <a:t>点击成绩查询</a:t>
              </a:r>
              <a:endParaRPr lang="zh-CN" altLang="en-US" sz="2800" b="1">
                <a:solidFill>
                  <a:srgbClr val="FF0000"/>
                </a:solidFill>
                <a:latin typeface="微软雅黑" panose="020B0503020204020204" pitchFamily="34" charset="-122"/>
                <a:ea typeface="微软雅黑" panose="020B0503020204020204" pitchFamily="34" charset="-122"/>
              </a:endParaRPr>
            </a:p>
            <a:p>
              <a:r>
                <a:rPr lang="zh-CN" altLang="en-US" sz="2800" b="1">
                  <a:solidFill>
                    <a:srgbClr val="FF0000"/>
                  </a:solidFill>
                  <a:latin typeface="微软雅黑" panose="020B0503020204020204" pitchFamily="34" charset="-122"/>
                  <a:ea typeface="微软雅黑" panose="020B0503020204020204" pitchFamily="34" charset="-122"/>
                </a:rPr>
                <a:t>可以查看机考成绩</a:t>
              </a:r>
              <a:endParaRPr lang="zh-CN" altLang="en-US" sz="2800" b="1">
                <a:solidFill>
                  <a:srgbClr val="FF0000"/>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500" fill="hold">
                                          <p:stCondLst>
                                            <p:cond delay="0"/>
                                          </p:stCondLst>
                                        </p:cTn>
                                        <p:tgtEl>
                                          <p:spTgt spid="3"/>
                                        </p:tgtEl>
                                        <p:attrNameLst>
                                          <p:attrName>style.visibility</p:attrName>
                                        </p:attrNameLst>
                                      </p:cBhvr>
                                      <p:to>
                                        <p:strVal val="visible"/>
                                      </p:to>
                                    </p:set>
                                    <p:animEffect transition="in" filter="diamond(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500" fill="hold">
                                          <p:stCondLst>
                                            <p:cond delay="0"/>
                                          </p:stCondLst>
                                        </p:cTn>
                                        <p:tgtEl>
                                          <p:spTgt spid="7"/>
                                        </p:tgtEl>
                                        <p:attrNameLst>
                                          <p:attrName>style.visibility</p:attrName>
                                        </p:attrNameLst>
                                      </p:cBhvr>
                                      <p:to>
                                        <p:strVal val="visible"/>
                                      </p:to>
                                    </p:set>
                                    <p:animEffect transition="in" filter="diamond(i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rot="10800000">
            <a:off x="0" y="241509"/>
            <a:ext cx="7099443" cy="165937"/>
            <a:chOff x="5080570" y="6464445"/>
            <a:chExt cx="7099443" cy="165937"/>
          </a:xfrm>
        </p:grpSpPr>
        <p:cxnSp>
          <p:nvCxnSpPr>
            <p:cNvPr id="21" name="直接连接符 20"/>
            <p:cNvCxnSpPr/>
            <p:nvPr/>
          </p:nvCxnSpPr>
          <p:spPr>
            <a:xfrm>
              <a:off x="7501568" y="6464445"/>
              <a:ext cx="4678445"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080570" y="6630382"/>
              <a:ext cx="709944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椭圆 1"/>
          <p:cNvSpPr/>
          <p:nvPr/>
        </p:nvSpPr>
        <p:spPr>
          <a:xfrm>
            <a:off x="3534310" y="6000108"/>
            <a:ext cx="431515" cy="43151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5102615" y="6454963"/>
            <a:ext cx="7099443" cy="165937"/>
            <a:chOff x="5080570" y="6464445"/>
            <a:chExt cx="7099443" cy="165937"/>
          </a:xfrm>
        </p:grpSpPr>
        <p:cxnSp>
          <p:nvCxnSpPr>
            <p:cNvPr id="24" name="直接连接符 23"/>
            <p:cNvCxnSpPr/>
            <p:nvPr/>
          </p:nvCxnSpPr>
          <p:spPr>
            <a:xfrm>
              <a:off x="7501568" y="6464445"/>
              <a:ext cx="4678445"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5080570" y="6630382"/>
              <a:ext cx="709944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12" name="图片 11"/>
          <p:cNvPicPr>
            <a:picLocks noChangeAspect="1"/>
          </p:cNvPicPr>
          <p:nvPr>
            <p:custDataLst>
              <p:tags r:id="rId1"/>
            </p:custDataLst>
          </p:nvPr>
        </p:nvPicPr>
        <p:blipFill>
          <a:blip r:embed="rId2"/>
          <a:srcRect t="17410" b="54313"/>
          <a:stretch>
            <a:fillRect/>
          </a:stretch>
        </p:blipFill>
        <p:spPr>
          <a:xfrm>
            <a:off x="0" y="-15240"/>
            <a:ext cx="12266295" cy="687324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深度视觉·原创设计 https://www.docer.com/works?userid=22383862"/>
          <p:cNvSpPr/>
          <p:nvPr/>
        </p:nvSpPr>
        <p:spPr>
          <a:xfrm>
            <a:off x="0" y="6482686"/>
            <a:ext cx="12192000" cy="3753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SG"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深度视觉·原创设计 https://www.docer.com/works?userid=22383862"/>
          <p:cNvSpPr/>
          <p:nvPr/>
        </p:nvSpPr>
        <p:spPr>
          <a:xfrm rot="16200000">
            <a:off x="11471365" y="16345"/>
            <a:ext cx="736981" cy="7042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pic>
        <p:nvPicPr>
          <p:cNvPr id="3" name="图片 2" descr="M3W3TFKVJ7QK`HA34RFW)U7"/>
          <p:cNvPicPr>
            <a:picLocks noChangeAspect="1"/>
          </p:cNvPicPr>
          <p:nvPr/>
        </p:nvPicPr>
        <p:blipFill>
          <a:blip r:embed="rId1"/>
          <a:stretch>
            <a:fillRect/>
          </a:stretch>
        </p:blipFill>
        <p:spPr>
          <a:xfrm>
            <a:off x="-635" y="-65405"/>
            <a:ext cx="12195175" cy="6923405"/>
          </a:xfrm>
          <a:prstGeom prst="rect">
            <a:avLst/>
          </a:prstGeom>
        </p:spPr>
      </p:pic>
      <p:grpSp>
        <p:nvGrpSpPr>
          <p:cNvPr id="2" name="组合 1"/>
          <p:cNvGrpSpPr/>
          <p:nvPr/>
        </p:nvGrpSpPr>
        <p:grpSpPr>
          <a:xfrm>
            <a:off x="243840" y="1096645"/>
            <a:ext cx="2806700" cy="1184275"/>
            <a:chOff x="384" y="1727"/>
            <a:chExt cx="4420" cy="1865"/>
          </a:xfrm>
        </p:grpSpPr>
        <p:sp>
          <p:nvSpPr>
            <p:cNvPr id="21" name="椭圆 20"/>
            <p:cNvSpPr/>
            <p:nvPr>
              <p:custDataLst>
                <p:tags r:id="rId2"/>
              </p:custDataLst>
            </p:nvPr>
          </p:nvSpPr>
          <p:spPr>
            <a:xfrm>
              <a:off x="1304" y="1727"/>
              <a:ext cx="1356" cy="663"/>
            </a:xfrm>
            <a:prstGeom prst="ellipse">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4" name="文本框 33"/>
            <p:cNvSpPr txBox="1"/>
            <p:nvPr/>
          </p:nvSpPr>
          <p:spPr>
            <a:xfrm>
              <a:off x="384" y="2770"/>
              <a:ext cx="4420" cy="822"/>
            </a:xfrm>
            <a:prstGeom prst="rect">
              <a:avLst/>
            </a:prstGeom>
            <a:noFill/>
          </p:spPr>
          <p:txBody>
            <a:bodyPr wrap="square" rtlCol="0">
              <a:spAutoFit/>
            </a:bodyPr>
            <a:p>
              <a:r>
                <a:rPr lang="zh-CN" altLang="en-US" sz="2800" b="1">
                  <a:solidFill>
                    <a:srgbClr val="FF0000"/>
                  </a:solidFill>
                  <a:latin typeface="微软雅黑" panose="020B0503020204020204" pitchFamily="34" charset="-122"/>
                  <a:ea typeface="微软雅黑" panose="020B0503020204020204" pitchFamily="34" charset="-122"/>
                </a:rPr>
                <a:t>点击资料下载</a:t>
              </a:r>
              <a:endParaRPr lang="zh-CN" altLang="en-US" sz="2800" b="1">
                <a:solidFill>
                  <a:srgbClr val="FF0000"/>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图文框 18"/>
          <p:cNvSpPr/>
          <p:nvPr/>
        </p:nvSpPr>
        <p:spPr>
          <a:xfrm>
            <a:off x="475510" y="286669"/>
            <a:ext cx="11240980" cy="6284662"/>
          </a:xfrm>
          <a:prstGeom prst="frame">
            <a:avLst>
              <a:gd name="adj1" fmla="val 658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20" name="图文框 19"/>
          <p:cNvSpPr/>
          <p:nvPr/>
        </p:nvSpPr>
        <p:spPr>
          <a:xfrm>
            <a:off x="322912" y="536662"/>
            <a:ext cx="11546177" cy="5784676"/>
          </a:xfrm>
          <a:prstGeom prst="frame">
            <a:avLst>
              <a:gd name="adj1" fmla="val 866"/>
            </a:avLst>
          </a:prstGeom>
          <a:solidFill>
            <a:srgbClr val="004A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27" name="矩形 26"/>
          <p:cNvSpPr/>
          <p:nvPr/>
        </p:nvSpPr>
        <p:spPr>
          <a:xfrm>
            <a:off x="9355728" y="734801"/>
            <a:ext cx="1121505" cy="1121505"/>
          </a:xfrm>
          <a:prstGeom prst="rect">
            <a:avLst/>
          </a:prstGeom>
          <a:solidFill>
            <a:srgbClr val="318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28" name="矩形 27"/>
          <p:cNvSpPr/>
          <p:nvPr/>
        </p:nvSpPr>
        <p:spPr>
          <a:xfrm>
            <a:off x="10694250" y="1183734"/>
            <a:ext cx="906656" cy="906656"/>
          </a:xfrm>
          <a:prstGeom prst="rect">
            <a:avLst/>
          </a:prstGeom>
          <a:solidFill>
            <a:srgbClr val="318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29" name="矩形 28"/>
          <p:cNvSpPr/>
          <p:nvPr/>
        </p:nvSpPr>
        <p:spPr>
          <a:xfrm>
            <a:off x="11081859" y="3343888"/>
            <a:ext cx="906656" cy="906656"/>
          </a:xfrm>
          <a:prstGeom prst="rect">
            <a:avLst/>
          </a:prstGeom>
          <a:solidFill>
            <a:srgbClr val="318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31" name="矩形 30"/>
          <p:cNvSpPr/>
          <p:nvPr/>
        </p:nvSpPr>
        <p:spPr>
          <a:xfrm>
            <a:off x="1011796" y="994551"/>
            <a:ext cx="672573" cy="672573"/>
          </a:xfrm>
          <a:prstGeom prst="rect">
            <a:avLst/>
          </a:prstGeom>
          <a:solidFill>
            <a:srgbClr val="F7C1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34" name="矩形 33"/>
          <p:cNvSpPr/>
          <p:nvPr/>
        </p:nvSpPr>
        <p:spPr>
          <a:xfrm>
            <a:off x="1495193" y="5120532"/>
            <a:ext cx="1121505" cy="1121505"/>
          </a:xfrm>
          <a:prstGeom prst="rect">
            <a:avLst/>
          </a:prstGeom>
          <a:solidFill>
            <a:srgbClr val="318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35" name="矩形 34"/>
          <p:cNvSpPr/>
          <p:nvPr/>
        </p:nvSpPr>
        <p:spPr>
          <a:xfrm>
            <a:off x="623171" y="401820"/>
            <a:ext cx="906656" cy="906656"/>
          </a:xfrm>
          <a:prstGeom prst="rect">
            <a:avLst/>
          </a:prstGeom>
          <a:solidFill>
            <a:srgbClr val="318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36" name="矩形 35"/>
          <p:cNvSpPr/>
          <p:nvPr/>
        </p:nvSpPr>
        <p:spPr>
          <a:xfrm>
            <a:off x="2023905" y="5898758"/>
            <a:ext cx="672573" cy="672573"/>
          </a:xfrm>
          <a:prstGeom prst="rect">
            <a:avLst/>
          </a:prstGeom>
          <a:solidFill>
            <a:srgbClr val="F7C1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37" name="矩形 36"/>
          <p:cNvSpPr/>
          <p:nvPr/>
        </p:nvSpPr>
        <p:spPr>
          <a:xfrm>
            <a:off x="796108" y="4367027"/>
            <a:ext cx="906657" cy="906657"/>
          </a:xfrm>
          <a:prstGeom prst="rect">
            <a:avLst/>
          </a:prstGeom>
          <a:solidFill>
            <a:srgbClr val="F7C1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38" name="斜纹 37"/>
          <p:cNvSpPr/>
          <p:nvPr/>
        </p:nvSpPr>
        <p:spPr>
          <a:xfrm rot="18776160" flipH="1">
            <a:off x="-1805110" y="6254702"/>
            <a:ext cx="3107736" cy="739231"/>
          </a:xfrm>
          <a:prstGeom prst="diagStripe">
            <a:avLst>
              <a:gd name="adj" fmla="val 67847"/>
            </a:avLst>
          </a:prstGeom>
          <a:gradFill>
            <a:gsLst>
              <a:gs pos="0">
                <a:srgbClr val="0070C0"/>
              </a:gs>
              <a:gs pos="68000">
                <a:srgbClr val="0070C0">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39" name="斜纹 38"/>
          <p:cNvSpPr/>
          <p:nvPr/>
        </p:nvSpPr>
        <p:spPr>
          <a:xfrm rot="18776160" flipH="1">
            <a:off x="-2100751" y="6722066"/>
            <a:ext cx="3107736" cy="739231"/>
          </a:xfrm>
          <a:prstGeom prst="diagStripe">
            <a:avLst>
              <a:gd name="adj" fmla="val 67847"/>
            </a:avLst>
          </a:prstGeom>
          <a:gradFill>
            <a:gsLst>
              <a:gs pos="0">
                <a:srgbClr val="F7C15D"/>
              </a:gs>
              <a:gs pos="68000">
                <a:srgbClr val="E9AC01">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44" name="斜纹 43"/>
          <p:cNvSpPr/>
          <p:nvPr/>
        </p:nvSpPr>
        <p:spPr>
          <a:xfrm rot="7976160" flipH="1">
            <a:off x="9786700" y="142515"/>
            <a:ext cx="3107736" cy="739231"/>
          </a:xfrm>
          <a:prstGeom prst="diagStripe">
            <a:avLst>
              <a:gd name="adj" fmla="val 67847"/>
            </a:avLst>
          </a:prstGeom>
          <a:gradFill>
            <a:gsLst>
              <a:gs pos="0">
                <a:srgbClr val="0070C0"/>
              </a:gs>
              <a:gs pos="68000">
                <a:srgbClr val="0070C0">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45" name="斜纹 44"/>
          <p:cNvSpPr/>
          <p:nvPr/>
        </p:nvSpPr>
        <p:spPr>
          <a:xfrm rot="7976160" flipH="1">
            <a:off x="10434646" y="-740523"/>
            <a:ext cx="3107736" cy="739231"/>
          </a:xfrm>
          <a:prstGeom prst="diagStripe">
            <a:avLst>
              <a:gd name="adj" fmla="val 67847"/>
            </a:avLst>
          </a:prstGeom>
          <a:gradFill>
            <a:gsLst>
              <a:gs pos="0">
                <a:srgbClr val="F7C15D"/>
              </a:gs>
              <a:gs pos="68000">
                <a:srgbClr val="E9AC01">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47" name="文本框 46"/>
          <p:cNvSpPr txBox="1"/>
          <p:nvPr/>
        </p:nvSpPr>
        <p:spPr>
          <a:xfrm>
            <a:off x="2921635" y="2871470"/>
            <a:ext cx="6433820" cy="1106805"/>
          </a:xfrm>
          <a:prstGeom prst="rect">
            <a:avLst/>
          </a:prstGeom>
          <a:noFill/>
        </p:spPr>
        <p:txBody>
          <a:bodyPr wrap="square" rtlCol="0">
            <a:spAutoFit/>
          </a:bodyPr>
          <a:lstStyle/>
          <a:p>
            <a:pPr algn="dist"/>
            <a:r>
              <a:rPr lang="zh-CN" altLang="en-US" sz="6600" b="1" dirty="0">
                <a:solidFill>
                  <a:srgbClr val="00355C"/>
                </a:solidFill>
                <a:ea typeface="思源黑体 CN Bold" panose="020B0800000000000000" pitchFamily="34" charset="-122"/>
              </a:rPr>
              <a:t>祝大家学习愉快！</a:t>
            </a:r>
            <a:endParaRPr lang="zh-CN" altLang="en-US" sz="6600" b="1" dirty="0">
              <a:solidFill>
                <a:srgbClr val="00355C"/>
              </a:solidFill>
              <a:ea typeface="思源黑体 CN Bold" panose="020B0800000000000000" pitchFamily="34" charset="-122"/>
            </a:endParaRPr>
          </a:p>
        </p:txBody>
      </p:sp>
      <p:sp>
        <p:nvSpPr>
          <p:cNvPr id="33" name="矩形 32"/>
          <p:cNvSpPr/>
          <p:nvPr/>
        </p:nvSpPr>
        <p:spPr>
          <a:xfrm>
            <a:off x="10162194" y="1753182"/>
            <a:ext cx="906657" cy="906657"/>
          </a:xfrm>
          <a:prstGeom prst="rect">
            <a:avLst/>
          </a:prstGeom>
          <a:solidFill>
            <a:srgbClr val="F7C1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grpSp>
        <p:nvGrpSpPr>
          <p:cNvPr id="18" name="组合 17"/>
          <p:cNvGrpSpPr/>
          <p:nvPr/>
        </p:nvGrpSpPr>
        <p:grpSpPr>
          <a:xfrm>
            <a:off x="8061325" y="4928870"/>
            <a:ext cx="3277235" cy="1205230"/>
            <a:chOff x="12695" y="8066"/>
            <a:chExt cx="5161" cy="1594"/>
          </a:xfrm>
        </p:grpSpPr>
        <p:sp>
          <p:nvSpPr>
            <p:cNvPr id="2" name="矩形: 圆角 1">
              <a:hlinkClick r:id="rId1" action="ppaction://hlinksldjump"/>
            </p:cNvPr>
            <p:cNvSpPr/>
            <p:nvPr>
              <p:custDataLst>
                <p:tags r:id="rId2"/>
              </p:custDataLst>
            </p:nvPr>
          </p:nvSpPr>
          <p:spPr>
            <a:xfrm>
              <a:off x="12695" y="8066"/>
              <a:ext cx="5161" cy="1594"/>
            </a:xfrm>
            <a:prstGeom prst="roundRect">
              <a:avLst/>
            </a:prstGeom>
            <a:solidFill>
              <a:srgbClr val="65A7D9"/>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dirty="0"/>
            </a:p>
          </p:txBody>
        </p:sp>
        <p:sp>
          <p:nvSpPr>
            <p:cNvPr id="6" name="文本框 5"/>
            <p:cNvSpPr txBox="1"/>
            <p:nvPr>
              <p:custDataLst>
                <p:tags r:id="rId3"/>
              </p:custDataLst>
            </p:nvPr>
          </p:nvSpPr>
          <p:spPr>
            <a:xfrm>
              <a:off x="12962" y="8320"/>
              <a:ext cx="4894" cy="1250"/>
            </a:xfrm>
            <a:prstGeom prst="rect">
              <a:avLst/>
            </a:prstGeom>
            <a:noFill/>
          </p:spPr>
          <p:txBody>
            <a:bodyPr wrap="square" rtlCol="0">
              <a:noAutofit/>
            </a:bodyPr>
            <a:p>
              <a:r>
                <a:rPr lang="zh-CN" altLang="en-US" b="1">
                  <a:solidFill>
                    <a:schemeClr val="bg1"/>
                  </a:solidFill>
                </a:rPr>
                <a:t>如有问题请联系朱春霞老师</a:t>
              </a:r>
              <a:endParaRPr lang="zh-CN" altLang="en-US" b="1">
                <a:solidFill>
                  <a:schemeClr val="bg1"/>
                </a:solidFill>
              </a:endParaRPr>
            </a:p>
            <a:p>
              <a:endParaRPr lang="zh-CN" altLang="en-US" b="1">
                <a:solidFill>
                  <a:schemeClr val="bg1"/>
                </a:solidFill>
              </a:endParaRPr>
            </a:p>
            <a:p>
              <a:r>
                <a:rPr lang="zh-CN" altLang="en-US" b="1">
                  <a:solidFill>
                    <a:schemeClr val="bg1"/>
                  </a:solidFill>
                </a:rPr>
                <a:t>电话及微信：</a:t>
              </a:r>
              <a:r>
                <a:rPr lang="en-US" altLang="zh-CN" b="1">
                  <a:solidFill>
                    <a:schemeClr val="bg1"/>
                  </a:solidFill>
                </a:rPr>
                <a:t>13891273533</a:t>
              </a:r>
              <a:endParaRPr lang="en-US" altLang="zh-CN" b="1">
                <a:solidFill>
                  <a:schemeClr val="bg1"/>
                </a:solidFill>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图文框 18"/>
          <p:cNvSpPr/>
          <p:nvPr/>
        </p:nvSpPr>
        <p:spPr>
          <a:xfrm>
            <a:off x="475510" y="286669"/>
            <a:ext cx="11240980" cy="6284662"/>
          </a:xfrm>
          <a:prstGeom prst="frame">
            <a:avLst>
              <a:gd name="adj1" fmla="val 658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20" name="图文框 19"/>
          <p:cNvSpPr/>
          <p:nvPr/>
        </p:nvSpPr>
        <p:spPr>
          <a:xfrm>
            <a:off x="322912" y="536662"/>
            <a:ext cx="11546177" cy="5784676"/>
          </a:xfrm>
          <a:prstGeom prst="frame">
            <a:avLst>
              <a:gd name="adj1" fmla="val 866"/>
            </a:avLst>
          </a:prstGeom>
          <a:solidFill>
            <a:srgbClr val="004A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28" name="矩形 27"/>
          <p:cNvSpPr/>
          <p:nvPr/>
        </p:nvSpPr>
        <p:spPr>
          <a:xfrm>
            <a:off x="10694250" y="1183734"/>
            <a:ext cx="906656" cy="906656"/>
          </a:xfrm>
          <a:prstGeom prst="rect">
            <a:avLst/>
          </a:prstGeom>
          <a:solidFill>
            <a:srgbClr val="318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31" name="矩形 30"/>
          <p:cNvSpPr/>
          <p:nvPr/>
        </p:nvSpPr>
        <p:spPr>
          <a:xfrm>
            <a:off x="1011796" y="994551"/>
            <a:ext cx="707886" cy="707886"/>
          </a:xfrm>
          <a:prstGeom prst="rect">
            <a:avLst/>
          </a:prstGeom>
          <a:solidFill>
            <a:srgbClr val="F7C1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34" name="矩形 33"/>
          <p:cNvSpPr/>
          <p:nvPr/>
        </p:nvSpPr>
        <p:spPr>
          <a:xfrm>
            <a:off x="1259382" y="5378166"/>
            <a:ext cx="803686" cy="803686"/>
          </a:xfrm>
          <a:prstGeom prst="rect">
            <a:avLst/>
          </a:prstGeom>
          <a:solidFill>
            <a:srgbClr val="318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35" name="矩形 34"/>
          <p:cNvSpPr/>
          <p:nvPr/>
        </p:nvSpPr>
        <p:spPr>
          <a:xfrm>
            <a:off x="623171" y="401820"/>
            <a:ext cx="954259" cy="954259"/>
          </a:xfrm>
          <a:prstGeom prst="rect">
            <a:avLst/>
          </a:prstGeom>
          <a:solidFill>
            <a:srgbClr val="318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37" name="矩形 36"/>
          <p:cNvSpPr/>
          <p:nvPr/>
        </p:nvSpPr>
        <p:spPr>
          <a:xfrm>
            <a:off x="494205" y="5573345"/>
            <a:ext cx="906657" cy="906657"/>
          </a:xfrm>
          <a:prstGeom prst="rect">
            <a:avLst/>
          </a:prstGeom>
          <a:solidFill>
            <a:srgbClr val="F7C1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grpSp>
        <p:nvGrpSpPr>
          <p:cNvPr id="2" name="组合 1"/>
          <p:cNvGrpSpPr/>
          <p:nvPr/>
        </p:nvGrpSpPr>
        <p:grpSpPr>
          <a:xfrm>
            <a:off x="96241" y="1246768"/>
            <a:ext cx="11620249" cy="5735092"/>
            <a:chOff x="96241" y="1246768"/>
            <a:chExt cx="11620249" cy="5735092"/>
          </a:xfrm>
        </p:grpSpPr>
        <p:sp>
          <p:nvSpPr>
            <p:cNvPr id="38" name="斜纹 37"/>
            <p:cNvSpPr/>
            <p:nvPr/>
          </p:nvSpPr>
          <p:spPr>
            <a:xfrm rot="18776160" flipH="1">
              <a:off x="-792370" y="4591012"/>
              <a:ext cx="3107736" cy="739231"/>
            </a:xfrm>
            <a:prstGeom prst="diagStripe">
              <a:avLst>
                <a:gd name="adj" fmla="val 67847"/>
              </a:avLst>
            </a:prstGeom>
            <a:gradFill>
              <a:gsLst>
                <a:gs pos="0">
                  <a:srgbClr val="0070C0"/>
                </a:gs>
                <a:gs pos="68000">
                  <a:srgbClr val="0070C0">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39" name="斜纹 38"/>
            <p:cNvSpPr/>
            <p:nvPr/>
          </p:nvSpPr>
          <p:spPr>
            <a:xfrm rot="18776160" flipH="1">
              <a:off x="-1088011" y="5058376"/>
              <a:ext cx="3107736" cy="739231"/>
            </a:xfrm>
            <a:prstGeom prst="diagStripe">
              <a:avLst>
                <a:gd name="adj" fmla="val 67847"/>
              </a:avLst>
            </a:prstGeom>
            <a:gradFill>
              <a:gsLst>
                <a:gs pos="0">
                  <a:srgbClr val="F7C15D"/>
                </a:gs>
                <a:gs pos="68000">
                  <a:srgbClr val="E9AC01">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44" name="斜纹 43"/>
            <p:cNvSpPr/>
            <p:nvPr/>
          </p:nvSpPr>
          <p:spPr>
            <a:xfrm rot="7976160" flipH="1">
              <a:off x="9793007" y="2431020"/>
              <a:ext cx="3107736" cy="739231"/>
            </a:xfrm>
            <a:prstGeom prst="diagStripe">
              <a:avLst>
                <a:gd name="adj" fmla="val 67847"/>
              </a:avLst>
            </a:prstGeom>
            <a:gradFill>
              <a:gsLst>
                <a:gs pos="0">
                  <a:srgbClr val="0070C0"/>
                </a:gs>
                <a:gs pos="68000">
                  <a:srgbClr val="0070C0">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45" name="斜纹 44"/>
            <p:cNvSpPr/>
            <p:nvPr/>
          </p:nvSpPr>
          <p:spPr>
            <a:xfrm rot="7976160" flipH="1">
              <a:off x="9680608" y="2784963"/>
              <a:ext cx="3107736" cy="739231"/>
            </a:xfrm>
            <a:prstGeom prst="diagStripe">
              <a:avLst>
                <a:gd name="adj" fmla="val 67847"/>
              </a:avLst>
            </a:prstGeom>
            <a:gradFill>
              <a:gsLst>
                <a:gs pos="0">
                  <a:srgbClr val="F7C15D"/>
                </a:gs>
                <a:gs pos="68000">
                  <a:srgbClr val="E9AC01">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grpSp>
      <p:sp>
        <p:nvSpPr>
          <p:cNvPr id="33" name="矩形 32"/>
          <p:cNvSpPr/>
          <p:nvPr/>
        </p:nvSpPr>
        <p:spPr>
          <a:xfrm>
            <a:off x="11274186" y="1716110"/>
            <a:ext cx="729687" cy="729687"/>
          </a:xfrm>
          <a:prstGeom prst="rect">
            <a:avLst/>
          </a:prstGeom>
          <a:solidFill>
            <a:srgbClr val="F7C1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grpSp>
        <p:nvGrpSpPr>
          <p:cNvPr id="52" name="组合 51"/>
          <p:cNvGrpSpPr/>
          <p:nvPr/>
        </p:nvGrpSpPr>
        <p:grpSpPr>
          <a:xfrm>
            <a:off x="3870262" y="2747660"/>
            <a:ext cx="963124" cy="963124"/>
            <a:chOff x="4082280" y="2326963"/>
            <a:chExt cx="963124" cy="963124"/>
          </a:xfrm>
        </p:grpSpPr>
        <p:sp>
          <p:nvSpPr>
            <p:cNvPr id="71" name="矩形 70"/>
            <p:cNvSpPr/>
            <p:nvPr/>
          </p:nvSpPr>
          <p:spPr>
            <a:xfrm rot="2700000">
              <a:off x="4082280" y="2326963"/>
              <a:ext cx="963124" cy="963124"/>
            </a:xfrm>
            <a:prstGeom prst="rect">
              <a:avLst/>
            </a:prstGeom>
            <a:solidFill>
              <a:srgbClr val="318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72" name="文本框 71"/>
            <p:cNvSpPr txBox="1"/>
            <p:nvPr/>
          </p:nvSpPr>
          <p:spPr>
            <a:xfrm>
              <a:off x="4088095" y="2453411"/>
              <a:ext cx="787395" cy="707886"/>
            </a:xfrm>
            <a:prstGeom prst="rect">
              <a:avLst/>
            </a:prstGeom>
            <a:noFill/>
          </p:spPr>
          <p:txBody>
            <a:bodyPr wrap="none" rtlCol="0">
              <a:spAutoFit/>
            </a:bodyPr>
            <a:lstStyle/>
            <a:p>
              <a:r>
                <a:rPr lang="en-US" altLang="zh-CN" sz="4000" i="1" dirty="0">
                  <a:solidFill>
                    <a:schemeClr val="bg1"/>
                  </a:solidFill>
                </a:rPr>
                <a:t>01</a:t>
              </a:r>
              <a:endParaRPr lang="zh-CN" altLang="en-US" sz="4000" i="1" dirty="0">
                <a:solidFill>
                  <a:schemeClr val="bg1"/>
                </a:solidFill>
              </a:endParaRPr>
            </a:p>
          </p:txBody>
        </p:sp>
      </p:grpSp>
      <p:sp>
        <p:nvSpPr>
          <p:cNvPr id="70" name="文本框 69"/>
          <p:cNvSpPr txBox="1"/>
          <p:nvPr/>
        </p:nvSpPr>
        <p:spPr>
          <a:xfrm>
            <a:off x="5443028" y="3264858"/>
            <a:ext cx="2621280" cy="829945"/>
          </a:xfrm>
          <a:prstGeom prst="rect">
            <a:avLst/>
          </a:prstGeom>
          <a:noFill/>
        </p:spPr>
        <p:txBody>
          <a:bodyPr wrap="none" rtlCol="0">
            <a:spAutoFit/>
          </a:bodyPr>
          <a:lstStyle/>
          <a:p>
            <a:r>
              <a:rPr lang="zh-CN" altLang="en-US" sz="4800" dirty="0"/>
              <a:t>考核方式</a:t>
            </a:r>
            <a:endParaRPr lang="zh-CN" altLang="en-US" sz="4800" dirty="0"/>
          </a:p>
        </p:txBody>
      </p:sp>
      <p:sp>
        <p:nvSpPr>
          <p:cNvPr id="8" name="文本框 7"/>
          <p:cNvSpPr txBox="1"/>
          <p:nvPr/>
        </p:nvSpPr>
        <p:spPr>
          <a:xfrm>
            <a:off x="5309711" y="2442419"/>
            <a:ext cx="2887345" cy="922020"/>
          </a:xfrm>
          <a:prstGeom prst="rect">
            <a:avLst/>
          </a:prstGeom>
          <a:noFill/>
        </p:spPr>
        <p:txBody>
          <a:bodyPr wrap="none" rtlCol="0">
            <a:spAutoFit/>
          </a:bodyPr>
          <a:lstStyle/>
          <a:p>
            <a:r>
              <a:rPr lang="en-US" altLang="zh-CN" sz="5400" dirty="0">
                <a:solidFill>
                  <a:srgbClr val="F7C15D"/>
                </a:solidFill>
              </a:rPr>
              <a:t>PART 01</a:t>
            </a:r>
            <a:endParaRPr lang="zh-CN" altLang="en-US" sz="5400" dirty="0">
              <a:solidFill>
                <a:srgbClr val="F7C15D"/>
              </a:solidFill>
            </a:endParaRPr>
          </a:p>
        </p:txBody>
      </p:sp>
      <p:cxnSp>
        <p:nvCxnSpPr>
          <p:cNvPr id="11" name="直接连接符 10"/>
          <p:cNvCxnSpPr/>
          <p:nvPr/>
        </p:nvCxnSpPr>
        <p:spPr>
          <a:xfrm>
            <a:off x="5273135" y="3228536"/>
            <a:ext cx="2954655" cy="0"/>
          </a:xfrm>
          <a:prstGeom prst="line">
            <a:avLst/>
          </a:prstGeom>
          <a:ln w="25400">
            <a:solidFill>
              <a:srgbClr val="3187C6"/>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10694250" y="1183734"/>
            <a:ext cx="906656" cy="906656"/>
          </a:xfrm>
          <a:prstGeom prst="rect">
            <a:avLst/>
          </a:prstGeom>
          <a:solidFill>
            <a:srgbClr val="318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31" name="矩形 30"/>
          <p:cNvSpPr/>
          <p:nvPr/>
        </p:nvSpPr>
        <p:spPr>
          <a:xfrm>
            <a:off x="1011796" y="994551"/>
            <a:ext cx="707886" cy="707886"/>
          </a:xfrm>
          <a:prstGeom prst="rect">
            <a:avLst/>
          </a:prstGeom>
          <a:solidFill>
            <a:srgbClr val="F7C1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34" name="矩形 33"/>
          <p:cNvSpPr/>
          <p:nvPr/>
        </p:nvSpPr>
        <p:spPr>
          <a:xfrm>
            <a:off x="1389859" y="5292604"/>
            <a:ext cx="803686" cy="803686"/>
          </a:xfrm>
          <a:prstGeom prst="rect">
            <a:avLst/>
          </a:prstGeom>
          <a:solidFill>
            <a:srgbClr val="318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35" name="矩形 34"/>
          <p:cNvSpPr/>
          <p:nvPr/>
        </p:nvSpPr>
        <p:spPr>
          <a:xfrm>
            <a:off x="623171" y="401820"/>
            <a:ext cx="954259" cy="954259"/>
          </a:xfrm>
          <a:prstGeom prst="rect">
            <a:avLst/>
          </a:prstGeom>
          <a:solidFill>
            <a:srgbClr val="318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37" name="矩形 36"/>
          <p:cNvSpPr/>
          <p:nvPr/>
        </p:nvSpPr>
        <p:spPr>
          <a:xfrm>
            <a:off x="860231" y="4939639"/>
            <a:ext cx="906657" cy="906657"/>
          </a:xfrm>
          <a:prstGeom prst="rect">
            <a:avLst/>
          </a:prstGeom>
          <a:solidFill>
            <a:srgbClr val="F7C1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grpSp>
        <p:nvGrpSpPr>
          <p:cNvPr id="42" name="组合 41"/>
          <p:cNvGrpSpPr/>
          <p:nvPr/>
        </p:nvGrpSpPr>
        <p:grpSpPr>
          <a:xfrm>
            <a:off x="-788259" y="4802831"/>
            <a:ext cx="1034872" cy="3537000"/>
            <a:chOff x="-633182" y="4984372"/>
            <a:chExt cx="1034872" cy="3537000"/>
          </a:xfrm>
        </p:grpSpPr>
        <p:sp>
          <p:nvSpPr>
            <p:cNvPr id="38" name="斜纹 37"/>
            <p:cNvSpPr/>
            <p:nvPr/>
          </p:nvSpPr>
          <p:spPr>
            <a:xfrm rot="18776160" flipH="1">
              <a:off x="-1521793" y="6168624"/>
              <a:ext cx="3107736" cy="739231"/>
            </a:xfrm>
            <a:prstGeom prst="diagStripe">
              <a:avLst>
                <a:gd name="adj" fmla="val 67847"/>
              </a:avLst>
            </a:prstGeom>
            <a:gradFill>
              <a:gsLst>
                <a:gs pos="0">
                  <a:srgbClr val="0070C0"/>
                </a:gs>
                <a:gs pos="68000">
                  <a:srgbClr val="0070C0">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39" name="斜纹 38"/>
            <p:cNvSpPr/>
            <p:nvPr/>
          </p:nvSpPr>
          <p:spPr>
            <a:xfrm rot="18776160" flipH="1">
              <a:off x="-1817434" y="6597888"/>
              <a:ext cx="3107736" cy="739231"/>
            </a:xfrm>
            <a:prstGeom prst="diagStripe">
              <a:avLst>
                <a:gd name="adj" fmla="val 67847"/>
              </a:avLst>
            </a:prstGeom>
            <a:gradFill>
              <a:gsLst>
                <a:gs pos="0">
                  <a:srgbClr val="E9AC01"/>
                </a:gs>
                <a:gs pos="68000">
                  <a:srgbClr val="E9AC01">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grpSp>
      <p:sp>
        <p:nvSpPr>
          <p:cNvPr id="44" name="斜纹 43"/>
          <p:cNvSpPr/>
          <p:nvPr/>
        </p:nvSpPr>
        <p:spPr>
          <a:xfrm rot="7976160" flipH="1">
            <a:off x="10753964" y="-481796"/>
            <a:ext cx="3107736" cy="739231"/>
          </a:xfrm>
          <a:prstGeom prst="diagStripe">
            <a:avLst>
              <a:gd name="adj" fmla="val 67847"/>
            </a:avLst>
          </a:prstGeom>
          <a:gradFill>
            <a:gsLst>
              <a:gs pos="0">
                <a:srgbClr val="0070C0"/>
              </a:gs>
              <a:gs pos="68000">
                <a:srgbClr val="0070C0">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45" name="斜纹 44"/>
          <p:cNvSpPr/>
          <p:nvPr/>
        </p:nvSpPr>
        <p:spPr>
          <a:xfrm rot="7976160" flipH="1">
            <a:off x="10066482" y="-399233"/>
            <a:ext cx="3107736" cy="739231"/>
          </a:xfrm>
          <a:prstGeom prst="diagStripe">
            <a:avLst>
              <a:gd name="adj" fmla="val 67847"/>
            </a:avLst>
          </a:prstGeom>
          <a:gradFill>
            <a:gsLst>
              <a:gs pos="0">
                <a:srgbClr val="F7C15D"/>
              </a:gs>
              <a:gs pos="68000">
                <a:srgbClr val="E9AC01">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33" name="矩形 32"/>
          <p:cNvSpPr/>
          <p:nvPr/>
        </p:nvSpPr>
        <p:spPr>
          <a:xfrm>
            <a:off x="11274186" y="1716110"/>
            <a:ext cx="729687" cy="729687"/>
          </a:xfrm>
          <a:prstGeom prst="rect">
            <a:avLst/>
          </a:prstGeom>
          <a:solidFill>
            <a:srgbClr val="F7C1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3" name="文本框 2"/>
          <p:cNvSpPr txBox="1"/>
          <p:nvPr/>
        </p:nvSpPr>
        <p:spPr>
          <a:xfrm>
            <a:off x="1972310" y="27305"/>
            <a:ext cx="8326120" cy="1689100"/>
          </a:xfrm>
          <a:prstGeom prst="rect">
            <a:avLst/>
          </a:prstGeom>
        </p:spPr>
        <p:txBody>
          <a:bodyPr>
            <a:noAutofit/>
            <a:extLst>
              <a:ext uri="{4A0BC546-FE56-4ADE-93B0-CB8AF2F6F144}">
                <wpsdc:textFrameExt xmlns:wpsdc="http://www.wps.cn/officeDocument/2022/drawingmlCustomData" type="text"/>
              </a:ext>
            </a:extLst>
          </a:bodyPr>
          <a:p>
            <a:pPr indent="0" algn="l" fontAlgn="auto">
              <a:lnSpc>
                <a:spcPct val="200000"/>
              </a:lnSpc>
            </a:pPr>
            <a:r>
              <a:rPr lang="zh-CN" altLang="en-US" sz="1800">
                <a:latin typeface="Arial" panose="020B0604020202020204" pitchFamily="34" charset="0"/>
                <a:ea typeface="微软雅黑" panose="020B0503020204020204" pitchFamily="34" charset="-122"/>
              </a:rPr>
              <a:t>一、形成性考核</a:t>
            </a:r>
            <a:endParaRPr lang="zh-CN" altLang="en-US" sz="1800">
              <a:latin typeface="Arial" panose="020B0604020202020204" pitchFamily="34" charset="0"/>
              <a:ea typeface="微软雅黑" panose="020B0503020204020204" pitchFamily="34" charset="-122"/>
            </a:endParaRPr>
          </a:p>
          <a:p>
            <a:pPr indent="0" algn="l" fontAlgn="auto">
              <a:lnSpc>
                <a:spcPct val="200000"/>
              </a:lnSpc>
            </a:pPr>
            <a:r>
              <a:rPr lang="zh-CN" altLang="en-US" sz="1800">
                <a:latin typeface="Arial" panose="020B0604020202020204" pitchFamily="34" charset="0"/>
                <a:ea typeface="微软雅黑" panose="020B0503020204020204" pitchFamily="34" charset="-122"/>
              </a:rPr>
              <a:t>（一）考核手段形成性考核成绩包括形成性作业成绩和学习过程表现成绩两部分，形成性作业成绩占课程综合成绩</a:t>
            </a:r>
            <a:r>
              <a:rPr lang="zh-CN" altLang="en-US" sz="1800">
                <a:solidFill>
                  <a:srgbClr val="FF0000"/>
                </a:solidFill>
                <a:latin typeface="Arial" panose="020B0604020202020204" pitchFamily="34" charset="0"/>
                <a:ea typeface="微软雅黑" panose="020B0503020204020204" pitchFamily="34" charset="-122"/>
              </a:rPr>
              <a:t>30%</a:t>
            </a:r>
            <a:r>
              <a:rPr lang="zh-CN" altLang="en-US" sz="1800">
                <a:latin typeface="Arial" panose="020B0604020202020204" pitchFamily="34" charset="0"/>
                <a:ea typeface="微软雅黑" panose="020B0503020204020204" pitchFamily="34" charset="-122"/>
              </a:rPr>
              <a:t>，学习过程表现成绩占课程综合成绩</a:t>
            </a:r>
            <a:r>
              <a:rPr lang="zh-CN" altLang="en-US" sz="1800">
                <a:solidFill>
                  <a:srgbClr val="FF0000"/>
                </a:solidFill>
                <a:latin typeface="Arial" panose="020B0604020202020204" pitchFamily="34" charset="0"/>
                <a:ea typeface="微软雅黑" panose="020B0503020204020204" pitchFamily="34" charset="-122"/>
              </a:rPr>
              <a:t>20%</a:t>
            </a:r>
            <a:r>
              <a:rPr lang="zh-CN" altLang="en-US" sz="1800">
                <a:latin typeface="Arial" panose="020B0604020202020204" pitchFamily="34" charset="0"/>
                <a:ea typeface="微软雅黑" panose="020B0503020204020204" pitchFamily="34" charset="-122"/>
              </a:rPr>
              <a:t>。</a:t>
            </a:r>
            <a:endParaRPr lang="zh-CN" altLang="en-US" sz="1800">
              <a:latin typeface="Arial" panose="020B0604020202020204" pitchFamily="34" charset="0"/>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2193290" y="1788795"/>
            <a:ext cx="8399780" cy="2181225"/>
          </a:xfrm>
          <a:prstGeom prst="rect">
            <a:avLst/>
          </a:prstGeom>
        </p:spPr>
      </p:pic>
      <p:sp>
        <p:nvSpPr>
          <p:cNvPr id="5" name="文本框 4"/>
          <p:cNvSpPr txBox="1"/>
          <p:nvPr/>
        </p:nvSpPr>
        <p:spPr>
          <a:xfrm>
            <a:off x="2106295" y="4042410"/>
            <a:ext cx="8486775" cy="2053590"/>
          </a:xfrm>
          <a:prstGeom prst="rect">
            <a:avLst/>
          </a:prstGeom>
        </p:spPr>
        <p:txBody>
          <a:bodyPr wrap="square">
            <a:noAutofit/>
            <a:extLst>
              <a:ext uri="{4A0BC546-FE56-4ADE-93B0-CB8AF2F6F144}">
                <wpsdc:textFrameExt xmlns:wpsdc="http://www.wps.cn/officeDocument/2022/drawingmlCustomData" type="text"/>
              </a:ext>
            </a:extLst>
          </a:bodyPr>
          <a:p>
            <a:pPr indent="0" algn="l" fontAlgn="auto">
              <a:lnSpc>
                <a:spcPct val="200000"/>
              </a:lnSpc>
            </a:pPr>
            <a:r>
              <a:rPr lang="zh-CN" altLang="en-US" sz="1800">
                <a:latin typeface="Arial" panose="020B0604020202020204" pitchFamily="34" charset="0"/>
                <a:ea typeface="微软雅黑" panose="020B0503020204020204" pitchFamily="34" charset="-122"/>
              </a:rPr>
              <a:t>（二）终结性考试</a:t>
            </a:r>
            <a:endParaRPr lang="zh-CN" altLang="en-US" sz="1800">
              <a:latin typeface="Arial" panose="020B0604020202020204" pitchFamily="34" charset="0"/>
              <a:ea typeface="微软雅黑" panose="020B0503020204020204" pitchFamily="34" charset="-122"/>
            </a:endParaRPr>
          </a:p>
          <a:p>
            <a:pPr indent="0" algn="l" fontAlgn="auto">
              <a:lnSpc>
                <a:spcPct val="200000"/>
              </a:lnSpc>
            </a:pPr>
            <a:r>
              <a:rPr lang="en-US" altLang="zh-CN" sz="1800">
                <a:latin typeface="Arial" panose="020B0604020202020204" pitchFamily="34" charset="0"/>
                <a:ea typeface="微软雅黑" panose="020B0503020204020204" pitchFamily="34" charset="-122"/>
              </a:rPr>
              <a:t> 1</a:t>
            </a:r>
            <a:r>
              <a:rPr lang="zh-CN" altLang="en-US" sz="1800">
                <a:latin typeface="Arial" panose="020B0604020202020204" pitchFamily="34" charset="0"/>
                <a:ea typeface="微软雅黑" panose="020B0503020204020204" pitchFamily="34" charset="-122"/>
              </a:rPr>
              <a:t>.考试手段：</a:t>
            </a:r>
            <a:r>
              <a:rPr lang="zh-CN" altLang="en-US" sz="1800">
                <a:solidFill>
                  <a:srgbClr val="FF0000"/>
                </a:solidFill>
                <a:latin typeface="Arial" panose="020B0604020202020204" pitchFamily="34" charset="0"/>
                <a:ea typeface="微软雅黑" panose="020B0503020204020204" pitchFamily="34" charset="-122"/>
              </a:rPr>
              <a:t>网络</a:t>
            </a:r>
            <a:r>
              <a:rPr lang="zh-CN" altLang="en-US" sz="1800">
                <a:latin typeface="Arial" panose="020B0604020202020204" pitchFamily="34" charset="0"/>
                <a:ea typeface="微软雅黑" panose="020B0503020204020204" pitchFamily="34" charset="-122"/>
              </a:rPr>
              <a:t>考试。</a:t>
            </a:r>
            <a:r>
              <a:rPr lang="en-US" altLang="zh-CN" sz="1800">
                <a:latin typeface="Arial" panose="020B0604020202020204" pitchFamily="34" charset="0"/>
                <a:ea typeface="微软雅黑" panose="020B0503020204020204" pitchFamily="34" charset="-122"/>
              </a:rPr>
              <a:t>              2</a:t>
            </a:r>
            <a:r>
              <a:rPr lang="zh-CN" altLang="en-US" sz="1800">
                <a:latin typeface="Arial" panose="020B0604020202020204" pitchFamily="34" charset="0"/>
                <a:ea typeface="微软雅黑" panose="020B0503020204020204" pitchFamily="34" charset="-122"/>
              </a:rPr>
              <a:t>.考试方式：</a:t>
            </a:r>
            <a:r>
              <a:rPr lang="zh-CN" altLang="en-US" sz="1800">
                <a:solidFill>
                  <a:srgbClr val="FF0000"/>
                </a:solidFill>
                <a:latin typeface="Arial" panose="020B0604020202020204" pitchFamily="34" charset="0"/>
                <a:ea typeface="微软雅黑" panose="020B0503020204020204" pitchFamily="34" charset="-122"/>
              </a:rPr>
              <a:t>闭卷</a:t>
            </a:r>
            <a:r>
              <a:rPr lang="zh-CN" altLang="en-US" sz="1800">
                <a:latin typeface="Arial" panose="020B0604020202020204" pitchFamily="34" charset="0"/>
                <a:ea typeface="微软雅黑" panose="020B0503020204020204" pitchFamily="34" charset="-122"/>
              </a:rPr>
              <a:t>。</a:t>
            </a:r>
            <a:endParaRPr lang="zh-CN" altLang="en-US" sz="1800">
              <a:latin typeface="Arial" panose="020B0604020202020204" pitchFamily="34" charset="0"/>
              <a:ea typeface="微软雅黑" panose="020B0503020204020204" pitchFamily="34" charset="-122"/>
            </a:endParaRPr>
          </a:p>
          <a:p>
            <a:pPr indent="0" algn="l" fontAlgn="auto">
              <a:lnSpc>
                <a:spcPct val="200000"/>
              </a:lnSpc>
            </a:pPr>
            <a:r>
              <a:rPr lang="en-US" altLang="zh-CN" sz="1800">
                <a:latin typeface="Arial" panose="020B0604020202020204" pitchFamily="34" charset="0"/>
                <a:ea typeface="微软雅黑" panose="020B0503020204020204" pitchFamily="34" charset="-122"/>
              </a:rPr>
              <a:t> 3</a:t>
            </a:r>
            <a:r>
              <a:rPr lang="zh-CN" altLang="en-US" sz="1800">
                <a:latin typeface="Arial" panose="020B0604020202020204" pitchFamily="34" charset="0"/>
                <a:ea typeface="微软雅黑" panose="020B0503020204020204" pitchFamily="34" charset="-122"/>
              </a:rPr>
              <a:t>. 考试时限：</a:t>
            </a:r>
            <a:r>
              <a:rPr lang="zh-CN" altLang="en-US" sz="1800">
                <a:solidFill>
                  <a:srgbClr val="FF0000"/>
                </a:solidFill>
                <a:latin typeface="Arial" panose="020B0604020202020204" pitchFamily="34" charset="0"/>
                <a:ea typeface="微软雅黑" panose="020B0503020204020204" pitchFamily="34" charset="-122"/>
              </a:rPr>
              <a:t>60</a:t>
            </a:r>
            <a:r>
              <a:rPr lang="zh-CN" altLang="en-US" sz="1800">
                <a:latin typeface="Arial" panose="020B0604020202020204" pitchFamily="34" charset="0"/>
                <a:ea typeface="微软雅黑" panose="020B0503020204020204" pitchFamily="34" charset="-122"/>
              </a:rPr>
              <a:t>分钟。</a:t>
            </a:r>
            <a:r>
              <a:rPr lang="en-US" altLang="zh-CN" sz="1800">
                <a:latin typeface="Arial" panose="020B0604020202020204" pitchFamily="34" charset="0"/>
                <a:ea typeface="微软雅黑" panose="020B0503020204020204" pitchFamily="34" charset="-122"/>
              </a:rPr>
              <a:t>                4</a:t>
            </a:r>
            <a:r>
              <a:rPr lang="zh-CN" altLang="en-US" sz="1800">
                <a:latin typeface="Arial" panose="020B0604020202020204" pitchFamily="34" charset="0"/>
                <a:ea typeface="微软雅黑" panose="020B0503020204020204" pitchFamily="34" charset="-122"/>
              </a:rPr>
              <a:t>. 特殊说明：终结性考试允许携带</a:t>
            </a:r>
            <a:r>
              <a:rPr lang="zh-CN" altLang="en-US" sz="1800">
                <a:solidFill>
                  <a:srgbClr val="FF0000"/>
                </a:solidFill>
                <a:latin typeface="Arial" panose="020B0604020202020204" pitchFamily="34" charset="0"/>
                <a:ea typeface="微软雅黑" panose="020B0503020204020204" pitchFamily="34" charset="-122"/>
              </a:rPr>
              <a:t>计算器</a:t>
            </a:r>
            <a:r>
              <a:rPr lang="zh-CN" altLang="en-US" sz="1800">
                <a:latin typeface="Arial" panose="020B0604020202020204" pitchFamily="34" charset="0"/>
                <a:ea typeface="微软雅黑" panose="020B0503020204020204" pitchFamily="34" charset="-122"/>
              </a:rPr>
              <a:t>。</a:t>
            </a:r>
            <a:endParaRPr lang="zh-CN" altLang="en-US" sz="1800">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图文框 18"/>
          <p:cNvSpPr/>
          <p:nvPr/>
        </p:nvSpPr>
        <p:spPr>
          <a:xfrm>
            <a:off x="475510" y="286669"/>
            <a:ext cx="11240980" cy="6284662"/>
          </a:xfrm>
          <a:prstGeom prst="frame">
            <a:avLst>
              <a:gd name="adj1" fmla="val 658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20" name="图文框 19"/>
          <p:cNvSpPr/>
          <p:nvPr/>
        </p:nvSpPr>
        <p:spPr>
          <a:xfrm>
            <a:off x="322912" y="536662"/>
            <a:ext cx="11546177" cy="5784676"/>
          </a:xfrm>
          <a:prstGeom prst="frame">
            <a:avLst>
              <a:gd name="adj1" fmla="val 866"/>
            </a:avLst>
          </a:prstGeom>
          <a:solidFill>
            <a:srgbClr val="004A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28" name="矩形 27"/>
          <p:cNvSpPr/>
          <p:nvPr/>
        </p:nvSpPr>
        <p:spPr>
          <a:xfrm>
            <a:off x="10694250" y="1183734"/>
            <a:ext cx="906656" cy="906656"/>
          </a:xfrm>
          <a:prstGeom prst="rect">
            <a:avLst/>
          </a:prstGeom>
          <a:solidFill>
            <a:srgbClr val="318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31" name="矩形 30"/>
          <p:cNvSpPr/>
          <p:nvPr/>
        </p:nvSpPr>
        <p:spPr>
          <a:xfrm>
            <a:off x="1011796" y="994551"/>
            <a:ext cx="707886" cy="707886"/>
          </a:xfrm>
          <a:prstGeom prst="rect">
            <a:avLst/>
          </a:prstGeom>
          <a:solidFill>
            <a:srgbClr val="F7C1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34" name="矩形 33"/>
          <p:cNvSpPr/>
          <p:nvPr/>
        </p:nvSpPr>
        <p:spPr>
          <a:xfrm>
            <a:off x="1259382" y="5378166"/>
            <a:ext cx="803686" cy="803686"/>
          </a:xfrm>
          <a:prstGeom prst="rect">
            <a:avLst/>
          </a:prstGeom>
          <a:solidFill>
            <a:srgbClr val="318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35" name="矩形 34"/>
          <p:cNvSpPr/>
          <p:nvPr/>
        </p:nvSpPr>
        <p:spPr>
          <a:xfrm>
            <a:off x="623171" y="401820"/>
            <a:ext cx="954259" cy="954259"/>
          </a:xfrm>
          <a:prstGeom prst="rect">
            <a:avLst/>
          </a:prstGeom>
          <a:solidFill>
            <a:srgbClr val="318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37" name="矩形 36"/>
          <p:cNvSpPr/>
          <p:nvPr/>
        </p:nvSpPr>
        <p:spPr>
          <a:xfrm>
            <a:off x="494205" y="5573345"/>
            <a:ext cx="906657" cy="906657"/>
          </a:xfrm>
          <a:prstGeom prst="rect">
            <a:avLst/>
          </a:prstGeom>
          <a:solidFill>
            <a:srgbClr val="F7C1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grpSp>
        <p:nvGrpSpPr>
          <p:cNvPr id="2" name="组合 1"/>
          <p:cNvGrpSpPr/>
          <p:nvPr/>
        </p:nvGrpSpPr>
        <p:grpSpPr>
          <a:xfrm>
            <a:off x="96241" y="1246768"/>
            <a:ext cx="11620249" cy="5735092"/>
            <a:chOff x="96241" y="1246768"/>
            <a:chExt cx="11620249" cy="5735092"/>
          </a:xfrm>
        </p:grpSpPr>
        <p:sp>
          <p:nvSpPr>
            <p:cNvPr id="38" name="斜纹 37"/>
            <p:cNvSpPr/>
            <p:nvPr/>
          </p:nvSpPr>
          <p:spPr>
            <a:xfrm rot="18776160" flipH="1">
              <a:off x="-792370" y="4591012"/>
              <a:ext cx="3107736" cy="739231"/>
            </a:xfrm>
            <a:prstGeom prst="diagStripe">
              <a:avLst>
                <a:gd name="adj" fmla="val 67847"/>
              </a:avLst>
            </a:prstGeom>
            <a:gradFill>
              <a:gsLst>
                <a:gs pos="0">
                  <a:srgbClr val="0070C0"/>
                </a:gs>
                <a:gs pos="68000">
                  <a:srgbClr val="0070C0">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39" name="斜纹 38"/>
            <p:cNvSpPr/>
            <p:nvPr/>
          </p:nvSpPr>
          <p:spPr>
            <a:xfrm rot="18776160" flipH="1">
              <a:off x="-1088011" y="5058376"/>
              <a:ext cx="3107736" cy="739231"/>
            </a:xfrm>
            <a:prstGeom prst="diagStripe">
              <a:avLst>
                <a:gd name="adj" fmla="val 67847"/>
              </a:avLst>
            </a:prstGeom>
            <a:gradFill>
              <a:gsLst>
                <a:gs pos="0">
                  <a:srgbClr val="F7C15D"/>
                </a:gs>
                <a:gs pos="68000">
                  <a:srgbClr val="E9AC01">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44" name="斜纹 43"/>
            <p:cNvSpPr/>
            <p:nvPr/>
          </p:nvSpPr>
          <p:spPr>
            <a:xfrm rot="7976160" flipH="1">
              <a:off x="9793007" y="2431020"/>
              <a:ext cx="3107736" cy="739231"/>
            </a:xfrm>
            <a:prstGeom prst="diagStripe">
              <a:avLst>
                <a:gd name="adj" fmla="val 67847"/>
              </a:avLst>
            </a:prstGeom>
            <a:gradFill>
              <a:gsLst>
                <a:gs pos="0">
                  <a:srgbClr val="0070C0"/>
                </a:gs>
                <a:gs pos="68000">
                  <a:srgbClr val="0070C0">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45" name="斜纹 44"/>
            <p:cNvSpPr/>
            <p:nvPr/>
          </p:nvSpPr>
          <p:spPr>
            <a:xfrm rot="7976160" flipH="1">
              <a:off x="9680608" y="2784963"/>
              <a:ext cx="3107736" cy="739231"/>
            </a:xfrm>
            <a:prstGeom prst="diagStripe">
              <a:avLst>
                <a:gd name="adj" fmla="val 67847"/>
              </a:avLst>
            </a:prstGeom>
            <a:gradFill>
              <a:gsLst>
                <a:gs pos="0">
                  <a:srgbClr val="F7C15D"/>
                </a:gs>
                <a:gs pos="68000">
                  <a:srgbClr val="E9AC01">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grpSp>
      <p:sp>
        <p:nvSpPr>
          <p:cNvPr id="33" name="矩形 32"/>
          <p:cNvSpPr/>
          <p:nvPr/>
        </p:nvSpPr>
        <p:spPr>
          <a:xfrm>
            <a:off x="11274186" y="1716110"/>
            <a:ext cx="729687" cy="729687"/>
          </a:xfrm>
          <a:prstGeom prst="rect">
            <a:avLst/>
          </a:prstGeom>
          <a:solidFill>
            <a:srgbClr val="F7C1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grpSp>
        <p:nvGrpSpPr>
          <p:cNvPr id="52" name="组合 51"/>
          <p:cNvGrpSpPr/>
          <p:nvPr/>
        </p:nvGrpSpPr>
        <p:grpSpPr>
          <a:xfrm>
            <a:off x="3870262" y="2747660"/>
            <a:ext cx="963124" cy="963124"/>
            <a:chOff x="4082280" y="2326963"/>
            <a:chExt cx="963124" cy="963124"/>
          </a:xfrm>
        </p:grpSpPr>
        <p:sp>
          <p:nvSpPr>
            <p:cNvPr id="71" name="矩形 70"/>
            <p:cNvSpPr/>
            <p:nvPr/>
          </p:nvSpPr>
          <p:spPr>
            <a:xfrm rot="2700000">
              <a:off x="4082280" y="2326963"/>
              <a:ext cx="963124" cy="963124"/>
            </a:xfrm>
            <a:prstGeom prst="rect">
              <a:avLst/>
            </a:prstGeom>
            <a:solidFill>
              <a:srgbClr val="318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思源黑体 CN Bold" panose="020B0800000000000000" pitchFamily="34" charset="-122"/>
              </a:endParaRPr>
            </a:p>
          </p:txBody>
        </p:sp>
        <p:sp>
          <p:nvSpPr>
            <p:cNvPr id="72" name="文本框 71"/>
            <p:cNvSpPr txBox="1"/>
            <p:nvPr/>
          </p:nvSpPr>
          <p:spPr>
            <a:xfrm>
              <a:off x="4088095" y="2453411"/>
              <a:ext cx="781050" cy="706755"/>
            </a:xfrm>
            <a:prstGeom prst="rect">
              <a:avLst/>
            </a:prstGeom>
            <a:noFill/>
          </p:spPr>
          <p:txBody>
            <a:bodyPr wrap="none" rtlCol="0">
              <a:spAutoFit/>
            </a:bodyPr>
            <a:lstStyle/>
            <a:p>
              <a:r>
                <a:rPr lang="en-US" altLang="zh-CN" sz="4000" i="1" dirty="0">
                  <a:solidFill>
                    <a:schemeClr val="bg1"/>
                  </a:solidFill>
                </a:rPr>
                <a:t>02</a:t>
              </a:r>
              <a:endParaRPr lang="zh-CN" altLang="en-US" sz="4000" i="1" dirty="0">
                <a:solidFill>
                  <a:schemeClr val="bg1"/>
                </a:solidFill>
              </a:endParaRPr>
            </a:p>
          </p:txBody>
        </p:sp>
      </p:grpSp>
      <p:sp>
        <p:nvSpPr>
          <p:cNvPr id="70" name="文本框 69"/>
          <p:cNvSpPr txBox="1"/>
          <p:nvPr/>
        </p:nvSpPr>
        <p:spPr>
          <a:xfrm>
            <a:off x="5266498" y="3264858"/>
            <a:ext cx="4450080" cy="829945"/>
          </a:xfrm>
          <a:prstGeom prst="rect">
            <a:avLst/>
          </a:prstGeom>
          <a:noFill/>
        </p:spPr>
        <p:txBody>
          <a:bodyPr wrap="none" rtlCol="0">
            <a:spAutoFit/>
          </a:bodyPr>
          <a:lstStyle/>
          <a:p>
            <a:r>
              <a:rPr lang="zh-CN" altLang="en-US" sz="4800" dirty="0"/>
              <a:t>登录与学习方法</a:t>
            </a:r>
            <a:endParaRPr lang="zh-CN" altLang="en-US" sz="4800" dirty="0"/>
          </a:p>
        </p:txBody>
      </p:sp>
      <p:sp>
        <p:nvSpPr>
          <p:cNvPr id="8" name="文本框 7"/>
          <p:cNvSpPr txBox="1"/>
          <p:nvPr/>
        </p:nvSpPr>
        <p:spPr>
          <a:xfrm>
            <a:off x="5309711" y="2442419"/>
            <a:ext cx="2887345" cy="922020"/>
          </a:xfrm>
          <a:prstGeom prst="rect">
            <a:avLst/>
          </a:prstGeom>
          <a:noFill/>
        </p:spPr>
        <p:txBody>
          <a:bodyPr wrap="none" rtlCol="0">
            <a:spAutoFit/>
          </a:bodyPr>
          <a:lstStyle/>
          <a:p>
            <a:r>
              <a:rPr lang="en-US" altLang="zh-CN" sz="5400" dirty="0">
                <a:solidFill>
                  <a:srgbClr val="F7C15D"/>
                </a:solidFill>
              </a:rPr>
              <a:t>PART 01</a:t>
            </a:r>
            <a:endParaRPr lang="zh-CN" altLang="en-US" sz="5400" dirty="0">
              <a:solidFill>
                <a:srgbClr val="F7C15D"/>
              </a:solidFill>
            </a:endParaRPr>
          </a:p>
        </p:txBody>
      </p:sp>
      <p:cxnSp>
        <p:nvCxnSpPr>
          <p:cNvPr id="11" name="直接连接符 10"/>
          <p:cNvCxnSpPr/>
          <p:nvPr/>
        </p:nvCxnSpPr>
        <p:spPr>
          <a:xfrm>
            <a:off x="5273135" y="3228536"/>
            <a:ext cx="2954655" cy="0"/>
          </a:xfrm>
          <a:prstGeom prst="line">
            <a:avLst/>
          </a:prstGeom>
          <a:ln w="25400">
            <a:solidFill>
              <a:srgbClr val="3187C6"/>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深度视觉·原创设计 https://www.docer.com/works?userid=22383862"/>
          <p:cNvSpPr/>
          <p:nvPr/>
        </p:nvSpPr>
        <p:spPr>
          <a:xfrm>
            <a:off x="0" y="0"/>
            <a:ext cx="12192000" cy="3016250"/>
          </a:xfrm>
          <a:prstGeom prst="rect">
            <a:avLst/>
          </a:prstGeom>
          <a:solidFill>
            <a:srgbClr val="65A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3" name="深度视觉·原创设计 https://www.docer.com/works?userid=22383862"/>
          <p:cNvSpPr/>
          <p:nvPr/>
        </p:nvSpPr>
        <p:spPr>
          <a:xfrm rot="16200000">
            <a:off x="11279650" y="5945650"/>
            <a:ext cx="933046" cy="891654"/>
          </a:xfrm>
          <a:prstGeom prst="rect">
            <a:avLst/>
          </a:prstGeom>
          <a:solidFill>
            <a:srgbClr val="F7C1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4" name="深度视觉·原创设计 https://www.docer.com/works?userid=22383862"/>
          <p:cNvSpPr txBox="1"/>
          <p:nvPr/>
        </p:nvSpPr>
        <p:spPr>
          <a:xfrm>
            <a:off x="361950" y="771525"/>
            <a:ext cx="10870565" cy="1198880"/>
          </a:xfrm>
          <a:prstGeom prst="rect">
            <a:avLst/>
          </a:prstGeom>
          <a:noFill/>
        </p:spPr>
        <p:txBody>
          <a:bodyPr wrap="square" rtlCol="0">
            <a:spAutoFit/>
          </a:bodyPr>
          <a:lstStyle/>
          <a:p>
            <a:pPr algn="ctr"/>
            <a:r>
              <a:rPr lang="zh-CN" altLang="en-US" sz="72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 输入网址</a:t>
            </a:r>
            <a:endParaRPr lang="zh-CN" altLang="en-US" sz="72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深度视觉·原创设计 https://www.docer.com/works?userid=22383862"/>
          <p:cNvSpPr txBox="1"/>
          <p:nvPr/>
        </p:nvSpPr>
        <p:spPr>
          <a:xfrm>
            <a:off x="1522079" y="4035870"/>
            <a:ext cx="348983" cy="400110"/>
          </a:xfrm>
          <a:prstGeom prst="rect">
            <a:avLst/>
          </a:prstGeom>
          <a:noFill/>
        </p:spPr>
        <p:txBody>
          <a:bodyPr wrap="square" rtlCol="0">
            <a:spAutoFit/>
          </a:bodyPr>
          <a:lstStyle/>
          <a:p>
            <a:r>
              <a:rPr lang="en-US" altLang="zh-CN" sz="20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1</a:t>
            </a:r>
            <a:endParaRPr lang="en-US" sz="20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7" name="深度视觉·原创设计 https://www.docer.com/works?userid=22383862"/>
          <p:cNvSpPr txBox="1"/>
          <p:nvPr/>
        </p:nvSpPr>
        <p:spPr>
          <a:xfrm>
            <a:off x="6394330" y="4035870"/>
            <a:ext cx="348983" cy="400110"/>
          </a:xfrm>
          <a:prstGeom prst="rect">
            <a:avLst/>
          </a:prstGeom>
          <a:noFill/>
        </p:spPr>
        <p:txBody>
          <a:bodyPr wrap="square" rtlCol="0">
            <a:spAutoFit/>
          </a:bodyPr>
          <a:lstStyle/>
          <a:p>
            <a:r>
              <a:rPr lang="en-US" altLang="zh-CN" sz="20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2</a:t>
            </a:r>
            <a:endParaRPr lang="en-US" sz="20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0" name="深度视觉·原创设计 https://www.docer.com/works?userid=22383862"/>
          <p:cNvSpPr txBox="1"/>
          <p:nvPr/>
        </p:nvSpPr>
        <p:spPr>
          <a:xfrm>
            <a:off x="2244090" y="3933190"/>
            <a:ext cx="7468235" cy="1324610"/>
          </a:xfrm>
          <a:prstGeom prst="rect">
            <a:avLst/>
          </a:prstGeom>
        </p:spPr>
        <p:txBody>
          <a:bodyPr wrap="square">
            <a:noAutofit/>
          </a:bodyPr>
          <a:lstStyle>
            <a:defPPr>
              <a:defRPr lang="zh-CN"/>
            </a:defPPr>
            <a:lvl1pPr defTabSz="457200">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sz="4800" b="1">
                <a:solidFill>
                  <a:srgbClr val="FF0000"/>
                </a:solidFill>
                <a:sym typeface="+mn-ea"/>
              </a:rPr>
              <a:t>https://menhu.pt.ouchn.cn</a:t>
            </a:r>
            <a:endParaRPr lang="zh-CN" sz="4800" dirty="0">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33000">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14:bounceEnd="33000">
                                          <p:cBhvr additive="base">
                                            <p:cTn id="7" dur="1500" fill="hold"/>
                                            <p:tgtEl>
                                              <p:spTgt spid="4"/>
                                            </p:tgtEl>
                                            <p:attrNameLst>
                                              <p:attrName>ppt_x</p:attrName>
                                            </p:attrNameLst>
                                          </p:cBhvr>
                                          <p:tavLst>
                                            <p:tav tm="0">
                                              <p:val>
                                                <p:strVal val="1+#ppt_w/2"/>
                                              </p:val>
                                            </p:tav>
                                            <p:tav tm="100000">
                                              <p:val>
                                                <p:strVal val="#ppt_x"/>
                                              </p:val>
                                            </p:tav>
                                          </p:tavLst>
                                        </p:anim>
                                        <p:anim calcmode="lin" valueType="num" p14:bounceEnd="33000">
                                          <p:cBhvr additive="base">
                                            <p:cTn id="8" dur="1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2099"/>
                                </p:stCondLst>
                                <p:childTnLst>
                                  <p:par>
                                    <p:cTn id="10" presetID="14" presetClass="entr" presetSubtype="1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750"/>
                                            <p:tgtEl>
                                              <p:spTgt spid="9"/>
                                            </p:tgtEl>
                                          </p:cBhvr>
                                        </p:animEffect>
                                      </p:childTnLst>
                                    </p:cTn>
                                  </p:par>
                                </p:childTnLst>
                              </p:cTn>
                            </p:par>
                            <p:par>
                              <p:cTn id="13" fill="hold">
                                <p:stCondLst>
                                  <p:cond delay="3099"/>
                                </p:stCondLst>
                                <p:childTnLst>
                                  <p:par>
                                    <p:cTn id="14" presetID="14" presetClass="entr" presetSubtype="10"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randombar(horizontal)">
                                          <p:cBhvr>
                                            <p:cTn id="16" dur="75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ppt_x"/>
                                              </p:val>
                                            </p:tav>
                                            <p:tav tm="100000">
                                              <p:val>
                                                <p:strVal val="#ppt_x"/>
                                              </p:val>
                                            </p:tav>
                                          </p:tavLst>
                                        </p:anim>
                                        <p:anim calcmode="lin" valueType="num">
                                          <p:cBhvr additive="base">
                                            <p:cTn id="2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7" grpId="0"/>
          <p:bldP spid="20" grpId="0"/>
          <p:bldP spid="20"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additive="base">
                                            <p:cTn id="7" dur="1500" fill="hold"/>
                                            <p:tgtEl>
                                              <p:spTgt spid="4"/>
                                            </p:tgtEl>
                                            <p:attrNameLst>
                                              <p:attrName>ppt_x</p:attrName>
                                            </p:attrNameLst>
                                          </p:cBhvr>
                                          <p:tavLst>
                                            <p:tav tm="0">
                                              <p:val>
                                                <p:strVal val="1+#ppt_w/2"/>
                                              </p:val>
                                            </p:tav>
                                            <p:tav tm="100000">
                                              <p:val>
                                                <p:strVal val="#ppt_x"/>
                                              </p:val>
                                            </p:tav>
                                          </p:tavLst>
                                        </p:anim>
                                        <p:anim calcmode="lin" valueType="num">
                                          <p:cBhvr additive="base">
                                            <p:cTn id="8" dur="1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2099"/>
                                </p:stCondLst>
                                <p:childTnLst>
                                  <p:par>
                                    <p:cTn id="10" presetID="14" presetClass="entr" presetSubtype="1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750"/>
                                            <p:tgtEl>
                                              <p:spTgt spid="9"/>
                                            </p:tgtEl>
                                          </p:cBhvr>
                                        </p:animEffect>
                                      </p:childTnLst>
                                    </p:cTn>
                                  </p:par>
                                </p:childTnLst>
                              </p:cTn>
                            </p:par>
                            <p:par>
                              <p:cTn id="13" fill="hold">
                                <p:stCondLst>
                                  <p:cond delay="3099"/>
                                </p:stCondLst>
                                <p:childTnLst>
                                  <p:par>
                                    <p:cTn id="14" presetID="14" presetClass="entr" presetSubtype="10"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randombar(horizontal)">
                                          <p:cBhvr>
                                            <p:cTn id="16" dur="75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ppt_x"/>
                                              </p:val>
                                            </p:tav>
                                            <p:tav tm="100000">
                                              <p:val>
                                                <p:strVal val="#ppt_x"/>
                                              </p:val>
                                            </p:tav>
                                          </p:tavLst>
                                        </p:anim>
                                        <p:anim calcmode="lin" valueType="num">
                                          <p:cBhvr additive="base">
                                            <p:cTn id="2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7" grpId="0"/>
          <p:bldP spid="20" grpId="0"/>
          <p:bldP spid="20" grpId="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1"/>
            </p:custDataLst>
          </p:nvPr>
        </p:nvPicPr>
        <p:blipFill>
          <a:blip r:embed="rId2"/>
          <a:stretch>
            <a:fillRect/>
          </a:stretch>
        </p:blipFill>
        <p:spPr>
          <a:xfrm>
            <a:off x="0" y="-5715"/>
            <a:ext cx="12186920" cy="6863715"/>
          </a:xfrm>
          <a:prstGeom prst="rect">
            <a:avLst/>
          </a:prstGeom>
        </p:spPr>
      </p:pic>
      <p:grpSp>
        <p:nvGrpSpPr>
          <p:cNvPr id="3" name="组合 2"/>
          <p:cNvGrpSpPr/>
          <p:nvPr/>
        </p:nvGrpSpPr>
        <p:grpSpPr>
          <a:xfrm>
            <a:off x="8079105" y="392430"/>
            <a:ext cx="3765550" cy="2261235"/>
            <a:chOff x="12723" y="618"/>
            <a:chExt cx="5930" cy="3561"/>
          </a:xfrm>
        </p:grpSpPr>
        <p:sp>
          <p:nvSpPr>
            <p:cNvPr id="4" name="文本框 3"/>
            <p:cNvSpPr txBox="1"/>
            <p:nvPr>
              <p:custDataLst>
                <p:tags r:id="rId3"/>
              </p:custDataLst>
            </p:nvPr>
          </p:nvSpPr>
          <p:spPr>
            <a:xfrm>
              <a:off x="13747" y="618"/>
              <a:ext cx="4906" cy="2179"/>
            </a:xfrm>
            <a:prstGeom prst="rect">
              <a:avLst/>
            </a:prstGeom>
            <a:noFill/>
          </p:spPr>
          <p:txBody>
            <a:bodyPr wrap="square" rtlCol="0">
              <a:spAutoFit/>
            </a:bodyPr>
            <a:p>
              <a:r>
                <a:rPr lang="en-US" altLang="zh-CN" sz="2800" b="1">
                  <a:solidFill>
                    <a:srgbClr val="FF0000"/>
                  </a:solidFill>
                </a:rPr>
                <a:t>1.</a:t>
              </a:r>
              <a:r>
                <a:rPr lang="zh-CN" altLang="en-US" sz="2800" b="1">
                  <a:solidFill>
                    <a:srgbClr val="FF0000"/>
                  </a:solidFill>
                </a:rPr>
                <a:t>输入自己的学号：</a:t>
              </a:r>
              <a:endParaRPr lang="zh-CN" altLang="en-US" sz="2800" b="1">
                <a:solidFill>
                  <a:srgbClr val="FF0000"/>
                </a:solidFill>
              </a:endParaRPr>
            </a:p>
            <a:p>
              <a:r>
                <a:rPr lang="zh-CN" altLang="en-US" sz="2800" b="1">
                  <a:solidFill>
                    <a:srgbClr val="FF0000"/>
                  </a:solidFill>
                </a:rPr>
                <a:t>如</a:t>
              </a:r>
              <a:r>
                <a:rPr lang="en-US" altLang="zh-CN" sz="2800" b="1">
                  <a:solidFill>
                    <a:srgbClr val="FF0000"/>
                  </a:solidFill>
                </a:rPr>
                <a:t>24</a:t>
              </a:r>
              <a:r>
                <a:rPr lang="en-US" altLang="zh-CN" sz="2800" b="1">
                  <a:solidFill>
                    <a:srgbClr val="FF0000"/>
                  </a:solidFill>
                </a:rPr>
                <a:t>61001266351</a:t>
              </a:r>
              <a:endParaRPr lang="en-US" altLang="zh-CN" sz="2800" b="1">
                <a:solidFill>
                  <a:srgbClr val="FF0000"/>
                </a:solidFill>
              </a:endParaRPr>
            </a:p>
          </p:txBody>
        </p:sp>
        <p:cxnSp>
          <p:nvCxnSpPr>
            <p:cNvPr id="6" name="直接箭头连接符 5"/>
            <p:cNvCxnSpPr/>
            <p:nvPr>
              <p:custDataLst>
                <p:tags r:id="rId4"/>
              </p:custDataLst>
            </p:nvPr>
          </p:nvCxnSpPr>
          <p:spPr>
            <a:xfrm flipV="1">
              <a:off x="12723" y="2005"/>
              <a:ext cx="1060" cy="2174"/>
            </a:xfrm>
            <a:prstGeom prst="straightConnector1">
              <a:avLst/>
            </a:prstGeom>
            <a:ln w="28575" cmpd="sng">
              <a:solidFill>
                <a:srgbClr val="FF0000"/>
              </a:solidFill>
              <a:prstDash val="solid"/>
              <a:tailEnd type="arrow"/>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2689225" y="2886075"/>
            <a:ext cx="4319905" cy="953135"/>
            <a:chOff x="4374" y="4545"/>
            <a:chExt cx="6803" cy="1501"/>
          </a:xfrm>
        </p:grpSpPr>
        <p:sp>
          <p:nvSpPr>
            <p:cNvPr id="19" name="文本框 18"/>
            <p:cNvSpPr txBox="1"/>
            <p:nvPr>
              <p:custDataLst>
                <p:tags r:id="rId5"/>
              </p:custDataLst>
            </p:nvPr>
          </p:nvSpPr>
          <p:spPr>
            <a:xfrm>
              <a:off x="4374" y="4545"/>
              <a:ext cx="6710" cy="1501"/>
            </a:xfrm>
            <a:prstGeom prst="rect">
              <a:avLst/>
            </a:prstGeom>
            <a:noFill/>
          </p:spPr>
          <p:txBody>
            <a:bodyPr wrap="square" rtlCol="0">
              <a:spAutoFit/>
            </a:bodyPr>
            <a:p>
              <a:r>
                <a:rPr lang="en-US" altLang="zh-CN" sz="2800" b="1">
                  <a:solidFill>
                    <a:srgbClr val="FF0000"/>
                  </a:solidFill>
                </a:rPr>
                <a:t>2.</a:t>
              </a:r>
              <a:r>
                <a:rPr lang="zh-CN" altLang="en-US" sz="2800" b="1">
                  <a:solidFill>
                    <a:srgbClr val="FF0000"/>
                  </a:solidFill>
                </a:rPr>
                <a:t>输入密码：</a:t>
              </a:r>
              <a:endParaRPr lang="zh-CN" altLang="en-US" sz="2800" b="1">
                <a:solidFill>
                  <a:srgbClr val="FF0000"/>
                </a:solidFill>
              </a:endParaRPr>
            </a:p>
            <a:p>
              <a:r>
                <a:rPr lang="en-US" altLang="zh-CN" sz="2800" b="1">
                  <a:solidFill>
                    <a:srgbClr val="FF0000"/>
                  </a:solidFill>
                  <a:sym typeface="+mn-ea"/>
                </a:rPr>
                <a:t>Ouchn@+</a:t>
              </a:r>
              <a:r>
                <a:rPr lang="zh-CN" altLang="en-US" sz="2800" b="1">
                  <a:solidFill>
                    <a:srgbClr val="FF0000"/>
                  </a:solidFill>
                  <a:sym typeface="+mn-ea"/>
                </a:rPr>
                <a:t>出生年月日</a:t>
              </a:r>
              <a:r>
                <a:rPr lang="en-US" altLang="zh-CN" sz="2800" b="1">
                  <a:solidFill>
                    <a:srgbClr val="FF0000"/>
                  </a:solidFill>
                  <a:sym typeface="+mn-ea"/>
                </a:rPr>
                <a:t>8</a:t>
              </a:r>
              <a:r>
                <a:rPr lang="zh-CN" altLang="en-US" sz="2800" b="1">
                  <a:solidFill>
                    <a:srgbClr val="FF0000"/>
                  </a:solidFill>
                  <a:sym typeface="+mn-ea"/>
                </a:rPr>
                <a:t>位</a:t>
              </a:r>
              <a:endParaRPr lang="zh-CN" altLang="en-US" sz="2800" b="1">
                <a:solidFill>
                  <a:srgbClr val="FF0000"/>
                </a:solidFill>
                <a:sym typeface="+mn-ea"/>
              </a:endParaRPr>
            </a:p>
          </p:txBody>
        </p:sp>
        <p:cxnSp>
          <p:nvCxnSpPr>
            <p:cNvPr id="18" name="直接箭头连接符 17"/>
            <p:cNvCxnSpPr/>
            <p:nvPr>
              <p:custDataLst>
                <p:tags r:id="rId6"/>
              </p:custDataLst>
            </p:nvPr>
          </p:nvCxnSpPr>
          <p:spPr>
            <a:xfrm flipH="1" flipV="1">
              <a:off x="8670" y="4869"/>
              <a:ext cx="2507" cy="125"/>
            </a:xfrm>
            <a:prstGeom prst="straightConnector1">
              <a:avLst/>
            </a:prstGeom>
            <a:ln w="28575" cmpd="sng">
              <a:solidFill>
                <a:srgbClr val="FF0000"/>
              </a:solidFill>
              <a:prstDash val="solid"/>
              <a:tailEnd type="arrow"/>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6617335" y="3472815"/>
            <a:ext cx="4471670" cy="2480945"/>
            <a:chOff x="10421" y="5469"/>
            <a:chExt cx="7042" cy="3907"/>
          </a:xfrm>
        </p:grpSpPr>
        <p:sp>
          <p:nvSpPr>
            <p:cNvPr id="21" name="文本框 20"/>
            <p:cNvSpPr txBox="1"/>
            <p:nvPr>
              <p:custDataLst>
                <p:tags r:id="rId7"/>
              </p:custDataLst>
            </p:nvPr>
          </p:nvSpPr>
          <p:spPr>
            <a:xfrm>
              <a:off x="10421" y="7875"/>
              <a:ext cx="7042" cy="1501"/>
            </a:xfrm>
            <a:prstGeom prst="rect">
              <a:avLst/>
            </a:prstGeom>
            <a:noFill/>
          </p:spPr>
          <p:txBody>
            <a:bodyPr wrap="square" rtlCol="0">
              <a:spAutoFit/>
            </a:bodyPr>
            <a:p>
              <a:r>
                <a:rPr lang="en-US" altLang="zh-CN" sz="2800" b="1">
                  <a:solidFill>
                    <a:srgbClr val="FF0000"/>
                  </a:solidFill>
                </a:rPr>
                <a:t>3.</a:t>
              </a:r>
              <a:r>
                <a:rPr lang="zh-CN" altLang="en-US" sz="2800" b="1">
                  <a:solidFill>
                    <a:srgbClr val="FF0000"/>
                  </a:solidFill>
                </a:rPr>
                <a:t>输入验证码：如</a:t>
              </a:r>
              <a:r>
                <a:rPr lang="en-US" altLang="zh-CN" sz="2800" b="1">
                  <a:solidFill>
                    <a:srgbClr val="FF0000"/>
                  </a:solidFill>
                </a:rPr>
                <a:t>7696</a:t>
              </a:r>
              <a:endParaRPr lang="en-US" altLang="zh-CN" sz="2800" b="1">
                <a:solidFill>
                  <a:srgbClr val="FF0000"/>
                </a:solidFill>
              </a:endParaRPr>
            </a:p>
            <a:p>
              <a:r>
                <a:rPr lang="zh-CN" altLang="en-US" sz="2800" b="1">
                  <a:solidFill>
                    <a:srgbClr val="FF0000"/>
                  </a:solidFill>
                </a:rPr>
                <a:t>然后点击登录即可</a:t>
              </a:r>
              <a:endParaRPr lang="zh-CN" altLang="en-US" sz="2800" b="1">
                <a:solidFill>
                  <a:srgbClr val="FF0000"/>
                </a:solidFill>
              </a:endParaRPr>
            </a:p>
          </p:txBody>
        </p:sp>
        <p:cxnSp>
          <p:nvCxnSpPr>
            <p:cNvPr id="20" name="直接箭头连接符 19"/>
            <p:cNvCxnSpPr/>
            <p:nvPr>
              <p:custDataLst>
                <p:tags r:id="rId8"/>
              </p:custDataLst>
            </p:nvPr>
          </p:nvCxnSpPr>
          <p:spPr>
            <a:xfrm>
              <a:off x="12863" y="5469"/>
              <a:ext cx="55" cy="2406"/>
            </a:xfrm>
            <a:prstGeom prst="straightConnector1">
              <a:avLst/>
            </a:prstGeom>
            <a:ln w="28575" cmpd="sng">
              <a:solidFill>
                <a:srgbClr val="FF0000"/>
              </a:solidFill>
              <a:prstDash val="solid"/>
              <a:tailEnd type="arrow"/>
            </a:ln>
          </p:spPr>
          <p:style>
            <a:lnRef idx="1">
              <a:schemeClr val="accent1"/>
            </a:lnRef>
            <a:fillRef idx="0">
              <a:schemeClr val="accent1"/>
            </a:fillRef>
            <a:effectRef idx="0">
              <a:schemeClr val="accent1"/>
            </a:effectRef>
            <a:fontRef idx="minor">
              <a:schemeClr val="tx1"/>
            </a:fontRef>
          </p:style>
        </p:cxnSp>
      </p:grpSp>
      <p:sp>
        <p:nvSpPr>
          <p:cNvPr id="2" name="文本框 1"/>
          <p:cNvSpPr txBox="1"/>
          <p:nvPr/>
        </p:nvSpPr>
        <p:spPr>
          <a:xfrm>
            <a:off x="2689225" y="3839210"/>
            <a:ext cx="3893185" cy="521970"/>
          </a:xfrm>
          <a:prstGeom prst="rect">
            <a:avLst/>
          </a:prstGeom>
          <a:noFill/>
        </p:spPr>
        <p:txBody>
          <a:bodyPr wrap="square" rtlCol="0">
            <a:spAutoFit/>
          </a:bodyPr>
          <a:p>
            <a:r>
              <a:rPr lang="en-US" altLang="zh-CN" sz="2800" b="1">
                <a:solidFill>
                  <a:srgbClr val="FF0000"/>
                </a:solidFill>
              </a:rPr>
              <a:t>O</a:t>
            </a:r>
            <a:r>
              <a:rPr lang="zh-CN" altLang="en-US" sz="2800" b="1">
                <a:solidFill>
                  <a:srgbClr val="FF0000"/>
                </a:solidFill>
              </a:rPr>
              <a:t>大写</a:t>
            </a:r>
            <a:r>
              <a:rPr lang="en-US" altLang="zh-CN" sz="2800" b="1">
                <a:solidFill>
                  <a:srgbClr val="FF0000"/>
                </a:solidFill>
              </a:rPr>
              <a:t>,</a:t>
            </a:r>
            <a:r>
              <a:rPr lang="zh-CN" altLang="en-US" sz="2800" b="1">
                <a:solidFill>
                  <a:srgbClr val="FF0000"/>
                </a:solidFill>
              </a:rPr>
              <a:t>其它字母小写</a:t>
            </a:r>
            <a:endParaRPr lang="zh-CN" altLang="en-US" sz="2800" b="1">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500" fill="hold">
                                          <p:stCondLst>
                                            <p:cond delay="0"/>
                                          </p:stCondLst>
                                        </p:cTn>
                                        <p:tgtEl>
                                          <p:spTgt spid="3"/>
                                        </p:tgtEl>
                                        <p:attrNameLst>
                                          <p:attrName>style.visibility</p:attrName>
                                        </p:attrNameLst>
                                      </p:cBhvr>
                                      <p:to>
                                        <p:strVal val="visible"/>
                                      </p:to>
                                    </p:set>
                                    <p:animEffect transition="in" filter="plus(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500" fill="hold">
                                          <p:stCondLst>
                                            <p:cond delay="0"/>
                                          </p:stCondLst>
                                        </p:cTn>
                                        <p:tgtEl>
                                          <p:spTgt spid="14"/>
                                        </p:tgtEl>
                                        <p:attrNameLst>
                                          <p:attrName>style.visibility</p:attrName>
                                        </p:attrNameLst>
                                      </p:cBhvr>
                                      <p:to>
                                        <p:strVal val="visible"/>
                                      </p:to>
                                    </p:set>
                                    <p:animEffect transition="in" filter="wedg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3" presetClass="entr" presetSubtype="16" fill="hold" nodeType="clickEffect">
                                  <p:stCondLst>
                                    <p:cond delay="0"/>
                                  </p:stCondLst>
                                  <p:childTnLst>
                                    <p:set>
                                      <p:cBhvr>
                                        <p:cTn id="16" dur="500" fill="hold">
                                          <p:stCondLst>
                                            <p:cond delay="0"/>
                                          </p:stCondLst>
                                        </p:cTn>
                                        <p:tgtEl>
                                          <p:spTgt spid="16"/>
                                        </p:tgtEl>
                                        <p:attrNameLst>
                                          <p:attrName>style.visibility</p:attrName>
                                        </p:attrNameLst>
                                      </p:cBhvr>
                                      <p:to>
                                        <p:strVal val="visible"/>
                                      </p:to>
                                    </p:set>
                                    <p:animEffect transition="in" filter="plus(in)">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500" fill="hold">
                                          <p:stCondLst>
                                            <p:cond delay="0"/>
                                          </p:stCondLst>
                                        </p:cTn>
                                        <p:tgtEl>
                                          <p:spTgt spid="2"/>
                                        </p:tgtEl>
                                        <p:attrNameLst>
                                          <p:attrName>style.visibility</p:attrName>
                                        </p:attrNameLst>
                                      </p:cBhvr>
                                      <p:to>
                                        <p:strVal val="visible"/>
                                      </p:to>
                                    </p:set>
                                    <p:animEffect transition="in" filter="wedge">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深度视觉·原创设计 https://www.docer.com/works?userid=22383862"/>
          <p:cNvSpPr/>
          <p:nvPr/>
        </p:nvSpPr>
        <p:spPr>
          <a:xfrm>
            <a:off x="0" y="6482686"/>
            <a:ext cx="12192000" cy="3753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SG"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深度视觉·原创设计 https://www.docer.com/works?userid=22383862"/>
          <p:cNvSpPr/>
          <p:nvPr/>
        </p:nvSpPr>
        <p:spPr>
          <a:xfrm rot="16200000">
            <a:off x="11471365" y="16345"/>
            <a:ext cx="736981" cy="7042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pic>
        <p:nvPicPr>
          <p:cNvPr id="3" name="图片 2"/>
          <p:cNvPicPr>
            <a:picLocks noChangeAspect="1"/>
          </p:cNvPicPr>
          <p:nvPr/>
        </p:nvPicPr>
        <p:blipFill>
          <a:blip r:embed="rId1"/>
          <a:srcRect t="4725"/>
          <a:stretch>
            <a:fillRect/>
          </a:stretch>
        </p:blipFill>
        <p:spPr>
          <a:xfrm>
            <a:off x="0" y="-635"/>
            <a:ext cx="12186285" cy="6858000"/>
          </a:xfrm>
          <a:prstGeom prst="rect">
            <a:avLst/>
          </a:prstGeom>
        </p:spPr>
      </p:pic>
      <p:sp>
        <p:nvSpPr>
          <p:cNvPr id="21" name="椭圆 20"/>
          <p:cNvSpPr/>
          <p:nvPr/>
        </p:nvSpPr>
        <p:spPr>
          <a:xfrm>
            <a:off x="6879590" y="3303270"/>
            <a:ext cx="1370965" cy="617855"/>
          </a:xfrm>
          <a:prstGeom prst="ellipse">
            <a:avLst/>
          </a:prstGeom>
          <a:noFill/>
          <a:ln w="508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 name="组合 3"/>
          <p:cNvGrpSpPr/>
          <p:nvPr/>
        </p:nvGrpSpPr>
        <p:grpSpPr>
          <a:xfrm>
            <a:off x="6016625" y="4225290"/>
            <a:ext cx="3600450" cy="1310640"/>
            <a:chOff x="9475" y="6176"/>
            <a:chExt cx="5670" cy="2064"/>
          </a:xfrm>
        </p:grpSpPr>
        <p:cxnSp>
          <p:nvCxnSpPr>
            <p:cNvPr id="20" name="直接箭头连接符 19"/>
            <p:cNvCxnSpPr/>
            <p:nvPr>
              <p:custDataLst>
                <p:tags r:id="rId2"/>
              </p:custDataLst>
            </p:nvPr>
          </p:nvCxnSpPr>
          <p:spPr>
            <a:xfrm flipV="1">
              <a:off x="11889" y="6176"/>
              <a:ext cx="50" cy="1242"/>
            </a:xfrm>
            <a:prstGeom prst="straightConnector1">
              <a:avLst/>
            </a:prstGeom>
            <a:ln w="28575" cmpd="sng">
              <a:solidFill>
                <a:srgbClr val="FF0000"/>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22" name="文本框 21"/>
            <p:cNvSpPr txBox="1"/>
            <p:nvPr>
              <p:custDataLst>
                <p:tags r:id="rId3"/>
              </p:custDataLst>
            </p:nvPr>
          </p:nvSpPr>
          <p:spPr>
            <a:xfrm>
              <a:off x="9475" y="7418"/>
              <a:ext cx="5670" cy="822"/>
            </a:xfrm>
            <a:prstGeom prst="rect">
              <a:avLst/>
            </a:prstGeom>
            <a:noFill/>
          </p:spPr>
          <p:txBody>
            <a:bodyPr wrap="square" rtlCol="0">
              <a:spAutoFit/>
            </a:bodyPr>
            <a:p>
              <a:r>
                <a:rPr lang="zh-CN" altLang="en-US" sz="2800" b="1">
                  <a:solidFill>
                    <a:srgbClr val="FF0000"/>
                  </a:solidFill>
                  <a:latin typeface="微软雅黑" panose="020B0503020204020204" pitchFamily="34" charset="-122"/>
                  <a:ea typeface="微软雅黑" panose="020B0503020204020204" pitchFamily="34" charset="-122"/>
                </a:rPr>
                <a:t>可以点击返回至登录</a:t>
              </a:r>
              <a:endParaRPr lang="zh-CN" altLang="en-US" sz="2800" b="1">
                <a:solidFill>
                  <a:srgbClr val="FF0000"/>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500" fill="hold">
                                          <p:stCondLst>
                                            <p:cond delay="0"/>
                                          </p:stCondLst>
                                        </p:cTn>
                                        <p:tgtEl>
                                          <p:spTgt spid="21"/>
                                        </p:tgtEl>
                                        <p:attrNameLst>
                                          <p:attrName>style.visibility</p:attrName>
                                        </p:attrNameLst>
                                      </p:cBhvr>
                                      <p:to>
                                        <p:strVal val="visible"/>
                                      </p:to>
                                    </p:set>
                                    <p:animEffect transition="in" filter="wedg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深度视觉·原创设计 https://www.docer.com/works?userid=22383862"/>
          <p:cNvSpPr/>
          <p:nvPr/>
        </p:nvSpPr>
        <p:spPr>
          <a:xfrm>
            <a:off x="0" y="6482686"/>
            <a:ext cx="12192000" cy="3753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SG"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深度视觉·原创设计 https://www.docer.com/works?userid=22383862"/>
          <p:cNvSpPr/>
          <p:nvPr/>
        </p:nvSpPr>
        <p:spPr>
          <a:xfrm rot="16200000">
            <a:off x="11471365" y="16345"/>
            <a:ext cx="736981" cy="7042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pic>
        <p:nvPicPr>
          <p:cNvPr id="2" name="图片 1"/>
          <p:cNvPicPr>
            <a:picLocks noChangeAspect="1"/>
          </p:cNvPicPr>
          <p:nvPr>
            <p:custDataLst>
              <p:tags r:id="rId1"/>
            </p:custDataLst>
          </p:nvPr>
        </p:nvPicPr>
        <p:blipFill>
          <a:blip r:embed="rId2"/>
          <a:stretch>
            <a:fillRect/>
          </a:stretch>
        </p:blipFill>
        <p:spPr>
          <a:xfrm>
            <a:off x="0" y="0"/>
            <a:ext cx="12186920" cy="6863715"/>
          </a:xfrm>
          <a:prstGeom prst="rect">
            <a:avLst/>
          </a:prstGeom>
        </p:spPr>
      </p:pic>
      <p:grpSp>
        <p:nvGrpSpPr>
          <p:cNvPr id="24" name="组合 23"/>
          <p:cNvGrpSpPr/>
          <p:nvPr/>
        </p:nvGrpSpPr>
        <p:grpSpPr>
          <a:xfrm>
            <a:off x="6986905" y="4314825"/>
            <a:ext cx="4204335" cy="1853565"/>
            <a:chOff x="11003" y="6795"/>
            <a:chExt cx="6621" cy="2919"/>
          </a:xfrm>
        </p:grpSpPr>
        <p:cxnSp>
          <p:nvCxnSpPr>
            <p:cNvPr id="25" name="直接箭头连接符 24"/>
            <p:cNvCxnSpPr/>
            <p:nvPr>
              <p:custDataLst>
                <p:tags r:id="rId3"/>
              </p:custDataLst>
            </p:nvPr>
          </p:nvCxnSpPr>
          <p:spPr>
            <a:xfrm flipV="1">
              <a:off x="14263" y="7272"/>
              <a:ext cx="76" cy="912"/>
            </a:xfrm>
            <a:prstGeom prst="straightConnector1">
              <a:avLst/>
            </a:prstGeom>
            <a:ln w="28575" cmpd="sng">
              <a:solidFill>
                <a:srgbClr val="FF0000"/>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26" name="文本框 25"/>
            <p:cNvSpPr txBox="1"/>
            <p:nvPr>
              <p:custDataLst>
                <p:tags r:id="rId4"/>
              </p:custDataLst>
            </p:nvPr>
          </p:nvSpPr>
          <p:spPr>
            <a:xfrm>
              <a:off x="11003" y="8213"/>
              <a:ext cx="6621" cy="1501"/>
            </a:xfrm>
            <a:prstGeom prst="rect">
              <a:avLst/>
            </a:prstGeom>
            <a:noFill/>
          </p:spPr>
          <p:txBody>
            <a:bodyPr wrap="square" rtlCol="0">
              <a:spAutoFit/>
            </a:bodyPr>
            <a:p>
              <a:r>
                <a:rPr lang="zh-CN" sz="2800" b="1">
                  <a:solidFill>
                    <a:srgbClr val="FF0000"/>
                  </a:solidFill>
                  <a:latin typeface="微软雅黑" panose="020B0503020204020204" pitchFamily="34" charset="-122"/>
                  <a:ea typeface="微软雅黑" panose="020B0503020204020204" pitchFamily="34" charset="-122"/>
                </a:rPr>
                <a:t>点忘记密码，根据提示重新设置新密码</a:t>
              </a:r>
              <a:endParaRPr lang="zh-CN" sz="2800" b="1">
                <a:solidFill>
                  <a:srgbClr val="FF0000"/>
                </a:solidFill>
                <a:latin typeface="微软雅黑" panose="020B0503020204020204" pitchFamily="34" charset="-122"/>
                <a:ea typeface="微软雅黑" panose="020B0503020204020204" pitchFamily="34" charset="-122"/>
              </a:endParaRPr>
            </a:p>
          </p:txBody>
        </p:sp>
        <p:sp>
          <p:nvSpPr>
            <p:cNvPr id="27" name="椭圆 26"/>
            <p:cNvSpPr/>
            <p:nvPr>
              <p:custDataLst>
                <p:tags r:id="rId5"/>
              </p:custDataLst>
            </p:nvPr>
          </p:nvSpPr>
          <p:spPr>
            <a:xfrm>
              <a:off x="13885" y="6795"/>
              <a:ext cx="952" cy="477"/>
            </a:xfrm>
            <a:prstGeom prst="ellipse">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500" fill="hold">
                                          <p:stCondLst>
                                            <p:cond delay="0"/>
                                          </p:stCondLst>
                                        </p:cTn>
                                        <p:tgtEl>
                                          <p:spTgt spid="24"/>
                                        </p:tgtEl>
                                        <p:attrNameLst>
                                          <p:attrName>style.visibility</p:attrName>
                                        </p:attrNameLst>
                                      </p:cBhvr>
                                      <p:to>
                                        <p:strVal val="visible"/>
                                      </p:to>
                                    </p:set>
                                    <p:animEffect transition="in" filter="diamond(in)">
                                      <p:cBhvr>
                                        <p:cTn id="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 name="KSO_WM_UNIT_PLACING_PICTURE_USER_VIEWPORT" val="{&quot;height&quot;:10809,&quot;width&quot;:19192}"/>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UNIT_PLACING_PICTURE_USER_VIEWPORT" val="{&quot;height&quot;:10800,&quot;width&quot;:19200}"/>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PP_MARK_KEY" val="7e69c28f-4caf-455b-93ce-eab6a63f8132"/>
  <p:tag name="COMMONDATA" val="eyJjb3VudCI6OCwiaGRpZCI6IjZiYzNjZjdmYjhkMWY5YzI2MmMxMWFjOGQxYjY1NjdhIiwidXNlckNvdW50Ijo4fQ=="/>
  <p:tag name="commondata" val="eyJjb3VudCI6OSwiaGRpZCI6IjBkNDgxZWMxZTEyYmQwYTQwNjVmNDEyYjMxNjdjYzc0IiwidXNlckNvdW50IjoxfQ=="/>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7C15D"/>
      </a:accent4>
      <a:accent5>
        <a:srgbClr val="5B9BD5"/>
      </a:accent5>
      <a:accent6>
        <a:srgbClr val="70AD47"/>
      </a:accent6>
      <a:hlink>
        <a:srgbClr val="0563C1"/>
      </a:hlink>
      <a:folHlink>
        <a:srgbClr val="954F72"/>
      </a:folHlink>
    </a:clrScheme>
    <a:fontScheme name="自定义 2">
      <a:majorFont>
        <a:latin typeface="思源黑体 CN Bold"/>
        <a:ea typeface="思源黑体 CN Bold"/>
        <a:cs typeface=""/>
      </a:majorFont>
      <a:minorFont>
        <a:latin typeface="思源黑体 CN Bold"/>
        <a:ea typeface="思源黑体 CN Bold"/>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3187C6"/>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629</Words>
  <Application>WPS 演示</Application>
  <PresentationFormat>宽屏</PresentationFormat>
  <Paragraphs>111</Paragraphs>
  <Slides>21</Slides>
  <Notes>0</Notes>
  <HiddenSlides>1</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21</vt:i4>
      </vt:variant>
    </vt:vector>
  </HeadingPairs>
  <TitlesOfParts>
    <vt:vector size="35" baseType="lpstr">
      <vt:lpstr>Arial</vt:lpstr>
      <vt:lpstr>宋体</vt:lpstr>
      <vt:lpstr>Wingdings</vt:lpstr>
      <vt:lpstr>思源黑体 CN Bold</vt:lpstr>
      <vt:lpstr>思源黑体</vt:lpstr>
      <vt:lpstr>黑体</vt:lpstr>
      <vt:lpstr>微软雅黑</vt:lpstr>
      <vt:lpstr>Source Han Sans CN Normal</vt:lpstr>
      <vt:lpstr>Calibri</vt:lpstr>
      <vt:lpstr>Arial Unicode MS</vt:lpstr>
      <vt:lpstr>Source Han Sans CN</vt:lpstr>
      <vt:lpstr>Yu Gothic UI</vt:lpstr>
      <vt:lpstr>Yu Gothic UI Semilight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M19162</dc:creator>
  <cp:lastModifiedBy>ZCX</cp:lastModifiedBy>
  <cp:revision>127</cp:revision>
  <dcterms:created xsi:type="dcterms:W3CDTF">2022-06-07T07:57:00Z</dcterms:created>
  <dcterms:modified xsi:type="dcterms:W3CDTF">2024-11-28T08:07:08Z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2B74E192881545B2A0D730E469E0292E_13</vt:lpwstr>
  </property>
  <property fmtid="{D5CDD505-2E9C-101B-9397-08002B2CF9AE}" pid="3" name="KSOProductBuildVer">
    <vt:lpwstr>2052-12.1.0.18608</vt:lpwstr>
  </property>
  <property fmtid="{D5CDD505-2E9C-101B-9397-08002B2CF9AE}" pid="4" name="KSOTemplateUUID">
    <vt:lpwstr>v1.0_mb_yLpHW7NDqDQGI0dhjKS5eg==</vt:lpwstr>
  </property>
</Properties>
</file>