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media/image10.svg" ContentType="image/svg+xml"/>
  <Override PartName="/ppt/media/image12.svg" ContentType="image/svg+xml"/>
  <Override PartName="/ppt/media/image14.svg" ContentType="image/svg+xml"/>
  <Override PartName="/ppt/media/image17.svg" ContentType="image/svg+xml"/>
  <Override PartName="/ppt/media/image19.svg" ContentType="image/svg+xml"/>
  <Override PartName="/ppt/media/image2.svg" ContentType="image/svg+xml"/>
  <Override PartName="/ppt/media/image21.svg" ContentType="image/svg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  <p:sldMasterId id="2147483679" r:id="rId4"/>
  </p:sldMasterIdLst>
  <p:notesMasterIdLst>
    <p:notesMasterId r:id="rId22"/>
  </p:notesMasterIdLst>
  <p:sldIdLst>
    <p:sldId id="262" r:id="rId5"/>
    <p:sldId id="282" r:id="rId6"/>
    <p:sldId id="267" r:id="rId7"/>
    <p:sldId id="283" r:id="rId8"/>
    <p:sldId id="285" r:id="rId9"/>
    <p:sldId id="294" r:id="rId10"/>
    <p:sldId id="303" r:id="rId11"/>
    <p:sldId id="304" r:id="rId12"/>
    <p:sldId id="305" r:id="rId13"/>
    <p:sldId id="306" r:id="rId14"/>
    <p:sldId id="307" r:id="rId15"/>
    <p:sldId id="309" r:id="rId16"/>
    <p:sldId id="308" r:id="rId17"/>
    <p:sldId id="310" r:id="rId18"/>
    <p:sldId id="311" r:id="rId19"/>
    <p:sldId id="278" r:id="rId20"/>
    <p:sldId id="284" r:id="rId21"/>
  </p:sldIdLst>
  <p:sldSz cx="12192000" cy="6858000"/>
  <p:notesSz cx="6858000" cy="9144000"/>
  <p:embeddedFontLst>
    <p:embeddedFont>
      <p:font typeface="微软雅黑" panose="020B0503020204020204" charset="-122"/>
      <p:regular r:id="rId26"/>
    </p:embeddedFont>
    <p:embeddedFont>
      <p:font typeface="汉仪劲楷简" panose="00020600040101010101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2" Type="http://schemas.openxmlformats.org/officeDocument/2006/relationships/tags" Target="tags/tag359.xml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5" Type="http://schemas.openxmlformats.org/officeDocument/2006/relationships/tags" Target="../tags/tag14.xml"/><Relationship Id="rId24" Type="http://schemas.openxmlformats.org/officeDocument/2006/relationships/tags" Target="../tags/tag13.xml"/><Relationship Id="rId23" Type="http://schemas.openxmlformats.org/officeDocument/2006/relationships/tags" Target="../tags/tag12.xml"/><Relationship Id="rId22" Type="http://schemas.openxmlformats.org/officeDocument/2006/relationships/tags" Target="../tags/tag11.xml"/><Relationship Id="rId21" Type="http://schemas.openxmlformats.org/officeDocument/2006/relationships/tags" Target="../tags/tag10.xml"/><Relationship Id="rId20" Type="http://schemas.openxmlformats.org/officeDocument/2006/relationships/tags" Target="../tags/tag9.xml"/><Relationship Id="rId2" Type="http://schemas.openxmlformats.org/officeDocument/2006/relationships/tags" Target="../tags/tag1.xml"/><Relationship Id="rId19" Type="http://schemas.openxmlformats.org/officeDocument/2006/relationships/image" Target="../media/image10.svg"/><Relationship Id="rId18" Type="http://schemas.openxmlformats.org/officeDocument/2006/relationships/image" Target="../media/image9.png"/><Relationship Id="rId17" Type="http://schemas.openxmlformats.org/officeDocument/2006/relationships/tags" Target="../tags/tag8.xml"/><Relationship Id="rId16" Type="http://schemas.openxmlformats.org/officeDocument/2006/relationships/image" Target="../media/image8.svg"/><Relationship Id="rId15" Type="http://schemas.openxmlformats.org/officeDocument/2006/relationships/image" Target="../media/image7.png"/><Relationship Id="rId14" Type="http://schemas.openxmlformats.org/officeDocument/2006/relationships/tags" Target="../tags/tag7.xml"/><Relationship Id="rId13" Type="http://schemas.openxmlformats.org/officeDocument/2006/relationships/image" Target="../media/image6.svg"/><Relationship Id="rId12" Type="http://schemas.openxmlformats.org/officeDocument/2006/relationships/image" Target="../media/image5.png"/><Relationship Id="rId11" Type="http://schemas.openxmlformats.org/officeDocument/2006/relationships/tags" Target="../tags/tag6.xml"/><Relationship Id="rId10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24.xml"/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5" Type="http://schemas.openxmlformats.org/officeDocument/2006/relationships/tags" Target="../tags/tag29.xml"/><Relationship Id="rId14" Type="http://schemas.openxmlformats.org/officeDocument/2006/relationships/tags" Target="../tags/tag28.xml"/><Relationship Id="rId13" Type="http://schemas.openxmlformats.org/officeDocument/2006/relationships/tags" Target="../tags/tag27.xml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image" Target="../media/image10.sv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svg"/><Relationship Id="rId8" Type="http://schemas.openxmlformats.org/officeDocument/2006/relationships/image" Target="../media/image3.png"/><Relationship Id="rId7" Type="http://schemas.openxmlformats.org/officeDocument/2006/relationships/tags" Target="../tags/tag69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3" Type="http://schemas.openxmlformats.org/officeDocument/2006/relationships/tags" Target="../tags/tag77.xml"/><Relationship Id="rId22" Type="http://schemas.openxmlformats.org/officeDocument/2006/relationships/tags" Target="../tags/tag76.xml"/><Relationship Id="rId21" Type="http://schemas.openxmlformats.org/officeDocument/2006/relationships/tags" Target="../tags/tag75.xml"/><Relationship Id="rId20" Type="http://schemas.openxmlformats.org/officeDocument/2006/relationships/tags" Target="../tags/tag74.xml"/><Relationship Id="rId2" Type="http://schemas.openxmlformats.org/officeDocument/2006/relationships/tags" Target="../tags/tag66.xml"/><Relationship Id="rId19" Type="http://schemas.openxmlformats.org/officeDocument/2006/relationships/tags" Target="../tags/tag73.xml"/><Relationship Id="rId18" Type="http://schemas.openxmlformats.org/officeDocument/2006/relationships/image" Target="../media/image10.svg"/><Relationship Id="rId17" Type="http://schemas.openxmlformats.org/officeDocument/2006/relationships/image" Target="../media/image9.png"/><Relationship Id="rId16" Type="http://schemas.openxmlformats.org/officeDocument/2006/relationships/tags" Target="../tags/tag72.xml"/><Relationship Id="rId15" Type="http://schemas.openxmlformats.org/officeDocument/2006/relationships/image" Target="../media/image8.svg"/><Relationship Id="rId14" Type="http://schemas.openxmlformats.org/officeDocument/2006/relationships/image" Target="../media/image7.png"/><Relationship Id="rId13" Type="http://schemas.openxmlformats.org/officeDocument/2006/relationships/tags" Target="../tags/tag71.xml"/><Relationship Id="rId12" Type="http://schemas.openxmlformats.org/officeDocument/2006/relationships/image" Target="../media/image6.svg"/><Relationship Id="rId11" Type="http://schemas.openxmlformats.org/officeDocument/2006/relationships/image" Target="../media/image5.png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4" Type="http://schemas.openxmlformats.org/officeDocument/2006/relationships/image" Target="../media/image14.svg"/><Relationship Id="rId13" Type="http://schemas.openxmlformats.org/officeDocument/2006/relationships/image" Target="../media/image13.png"/><Relationship Id="rId12" Type="http://schemas.openxmlformats.org/officeDocument/2006/relationships/tags" Target="../tags/tag96.xml"/><Relationship Id="rId11" Type="http://schemas.openxmlformats.org/officeDocument/2006/relationships/image" Target="../media/image12.sv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2" Type="http://schemas.openxmlformats.org/officeDocument/2006/relationships/tags" Target="../tags/tag105.xml"/><Relationship Id="rId11" Type="http://schemas.openxmlformats.org/officeDocument/2006/relationships/image" Target="../media/image12.sv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3.xml"/><Relationship Id="rId8" Type="http://schemas.openxmlformats.org/officeDocument/2006/relationships/tags" Target="../tags/tag112.xml"/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1" Type="http://schemas.openxmlformats.org/officeDocument/2006/relationships/image" Target="../media/image2.svg"/><Relationship Id="rId10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3" Type="http://schemas.openxmlformats.org/officeDocument/2006/relationships/image" Target="../media/image12.svg"/><Relationship Id="rId12" Type="http://schemas.openxmlformats.org/officeDocument/2006/relationships/image" Target="../media/image11.png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5" Type="http://schemas.openxmlformats.org/officeDocument/2006/relationships/tags" Target="../tags/tag149.xml"/><Relationship Id="rId24" Type="http://schemas.openxmlformats.org/officeDocument/2006/relationships/tags" Target="../tags/tag148.xml"/><Relationship Id="rId23" Type="http://schemas.openxmlformats.org/officeDocument/2006/relationships/tags" Target="../tags/tag147.xml"/><Relationship Id="rId22" Type="http://schemas.openxmlformats.org/officeDocument/2006/relationships/tags" Target="../tags/tag146.xml"/><Relationship Id="rId21" Type="http://schemas.openxmlformats.org/officeDocument/2006/relationships/tags" Target="../tags/tag145.xml"/><Relationship Id="rId20" Type="http://schemas.openxmlformats.org/officeDocument/2006/relationships/tags" Target="../tags/tag144.xml"/><Relationship Id="rId2" Type="http://schemas.openxmlformats.org/officeDocument/2006/relationships/tags" Target="../tags/tag136.xml"/><Relationship Id="rId19" Type="http://schemas.openxmlformats.org/officeDocument/2006/relationships/image" Target="../media/image10.svg"/><Relationship Id="rId18" Type="http://schemas.openxmlformats.org/officeDocument/2006/relationships/image" Target="../media/image9.png"/><Relationship Id="rId17" Type="http://schemas.openxmlformats.org/officeDocument/2006/relationships/tags" Target="../tags/tag143.xml"/><Relationship Id="rId16" Type="http://schemas.openxmlformats.org/officeDocument/2006/relationships/image" Target="../media/image8.svg"/><Relationship Id="rId15" Type="http://schemas.openxmlformats.org/officeDocument/2006/relationships/image" Target="../media/image7.png"/><Relationship Id="rId14" Type="http://schemas.openxmlformats.org/officeDocument/2006/relationships/tags" Target="../tags/tag142.xml"/><Relationship Id="rId13" Type="http://schemas.openxmlformats.org/officeDocument/2006/relationships/image" Target="../media/image6.svg"/><Relationship Id="rId12" Type="http://schemas.openxmlformats.org/officeDocument/2006/relationships/image" Target="../media/image5.png"/><Relationship Id="rId11" Type="http://schemas.openxmlformats.org/officeDocument/2006/relationships/tags" Target="../tags/tag141.xml"/><Relationship Id="rId10" Type="http://schemas.openxmlformats.org/officeDocument/2006/relationships/image" Target="../media/image4.sv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159.xml"/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5" Type="http://schemas.openxmlformats.org/officeDocument/2006/relationships/tags" Target="../tags/tag164.xml"/><Relationship Id="rId14" Type="http://schemas.openxmlformats.org/officeDocument/2006/relationships/tags" Target="../tags/tag163.xml"/><Relationship Id="rId13" Type="http://schemas.openxmlformats.org/officeDocument/2006/relationships/tags" Target="../tags/tag162.xml"/><Relationship Id="rId12" Type="http://schemas.openxmlformats.org/officeDocument/2006/relationships/tags" Target="../tags/tag161.xml"/><Relationship Id="rId11" Type="http://schemas.openxmlformats.org/officeDocument/2006/relationships/tags" Target="../tags/tag160.xml"/><Relationship Id="rId10" Type="http://schemas.openxmlformats.org/officeDocument/2006/relationships/image" Target="../media/image10.sv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178.xml"/><Relationship Id="rId8" Type="http://schemas.openxmlformats.org/officeDocument/2006/relationships/tags" Target="../tags/tag177.xml"/><Relationship Id="rId7" Type="http://schemas.openxmlformats.org/officeDocument/2006/relationships/tags" Target="../tags/tag176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7" Type="http://schemas.openxmlformats.org/officeDocument/2006/relationships/tags" Target="../tags/tag191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svg"/><Relationship Id="rId8" Type="http://schemas.openxmlformats.org/officeDocument/2006/relationships/image" Target="../media/image3.png"/><Relationship Id="rId7" Type="http://schemas.openxmlformats.org/officeDocument/2006/relationships/tags" Target="../tags/tag204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3" Type="http://schemas.openxmlformats.org/officeDocument/2006/relationships/tags" Target="../tags/tag212.xml"/><Relationship Id="rId22" Type="http://schemas.openxmlformats.org/officeDocument/2006/relationships/tags" Target="../tags/tag211.xml"/><Relationship Id="rId21" Type="http://schemas.openxmlformats.org/officeDocument/2006/relationships/tags" Target="../tags/tag210.xml"/><Relationship Id="rId20" Type="http://schemas.openxmlformats.org/officeDocument/2006/relationships/tags" Target="../tags/tag209.xml"/><Relationship Id="rId2" Type="http://schemas.openxmlformats.org/officeDocument/2006/relationships/tags" Target="../tags/tag201.xml"/><Relationship Id="rId19" Type="http://schemas.openxmlformats.org/officeDocument/2006/relationships/tags" Target="../tags/tag208.xml"/><Relationship Id="rId18" Type="http://schemas.openxmlformats.org/officeDocument/2006/relationships/image" Target="../media/image10.svg"/><Relationship Id="rId17" Type="http://schemas.openxmlformats.org/officeDocument/2006/relationships/image" Target="../media/image9.png"/><Relationship Id="rId16" Type="http://schemas.openxmlformats.org/officeDocument/2006/relationships/tags" Target="../tags/tag207.xml"/><Relationship Id="rId15" Type="http://schemas.openxmlformats.org/officeDocument/2006/relationships/image" Target="../media/image8.svg"/><Relationship Id="rId14" Type="http://schemas.openxmlformats.org/officeDocument/2006/relationships/image" Target="../media/image7.png"/><Relationship Id="rId13" Type="http://schemas.openxmlformats.org/officeDocument/2006/relationships/tags" Target="../tags/tag206.xml"/><Relationship Id="rId12" Type="http://schemas.openxmlformats.org/officeDocument/2006/relationships/image" Target="../media/image6.svg"/><Relationship Id="rId11" Type="http://schemas.openxmlformats.org/officeDocument/2006/relationships/image" Target="../media/image5.png"/><Relationship Id="rId10" Type="http://schemas.openxmlformats.org/officeDocument/2006/relationships/tags" Target="../tags/tag205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5" Type="http://schemas.openxmlformats.org/officeDocument/2006/relationships/tags" Target="../tags/tag216.xml"/><Relationship Id="rId4" Type="http://schemas.openxmlformats.org/officeDocument/2006/relationships/tags" Target="../tags/tag215.xml"/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7" Type="http://schemas.openxmlformats.org/officeDocument/2006/relationships/tags" Target="../tags/tag222.xml"/><Relationship Id="rId6" Type="http://schemas.openxmlformats.org/officeDocument/2006/relationships/tags" Target="../tags/tag221.xml"/><Relationship Id="rId5" Type="http://schemas.openxmlformats.org/officeDocument/2006/relationships/tags" Target="../tags/tag220.xml"/><Relationship Id="rId4" Type="http://schemas.openxmlformats.org/officeDocument/2006/relationships/tags" Target="../tags/tag219.xml"/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230.xml"/><Relationship Id="rId8" Type="http://schemas.openxmlformats.org/officeDocument/2006/relationships/tags" Target="../tags/tag229.xml"/><Relationship Id="rId7" Type="http://schemas.openxmlformats.org/officeDocument/2006/relationships/tags" Target="../tags/tag228.xml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4" Type="http://schemas.openxmlformats.org/officeDocument/2006/relationships/image" Target="../media/image14.svg"/><Relationship Id="rId13" Type="http://schemas.openxmlformats.org/officeDocument/2006/relationships/image" Target="../media/image13.png"/><Relationship Id="rId12" Type="http://schemas.openxmlformats.org/officeDocument/2006/relationships/tags" Target="../tags/tag231.xml"/><Relationship Id="rId11" Type="http://schemas.openxmlformats.org/officeDocument/2006/relationships/image" Target="../media/image12.sv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239.xml"/><Relationship Id="rId8" Type="http://schemas.openxmlformats.org/officeDocument/2006/relationships/tags" Target="../tags/tag238.xml"/><Relationship Id="rId7" Type="http://schemas.openxmlformats.org/officeDocument/2006/relationships/tags" Target="../tags/tag237.xml"/><Relationship Id="rId6" Type="http://schemas.openxmlformats.org/officeDocument/2006/relationships/tags" Target="../tags/tag236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2" Type="http://schemas.openxmlformats.org/officeDocument/2006/relationships/tags" Target="../tags/tag240.xml"/><Relationship Id="rId11" Type="http://schemas.openxmlformats.org/officeDocument/2006/relationships/image" Target="../media/image12.sv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248.xml"/><Relationship Id="rId8" Type="http://schemas.openxmlformats.org/officeDocument/2006/relationships/tags" Target="../tags/tag247.xml"/><Relationship Id="rId7" Type="http://schemas.openxmlformats.org/officeDocument/2006/relationships/tags" Target="../tags/tag246.xml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1" Type="http://schemas.openxmlformats.org/officeDocument/2006/relationships/image" Target="../media/image2.svg"/><Relationship Id="rId10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256.xml"/><Relationship Id="rId8" Type="http://schemas.openxmlformats.org/officeDocument/2006/relationships/tags" Target="../tags/tag255.xml"/><Relationship Id="rId7" Type="http://schemas.openxmlformats.org/officeDocument/2006/relationships/tags" Target="../tags/tag254.xml"/><Relationship Id="rId6" Type="http://schemas.openxmlformats.org/officeDocument/2006/relationships/tags" Target="../tags/tag253.xml"/><Relationship Id="rId5" Type="http://schemas.openxmlformats.org/officeDocument/2006/relationships/tags" Target="../tags/tag252.xml"/><Relationship Id="rId4" Type="http://schemas.openxmlformats.org/officeDocument/2006/relationships/tags" Target="../tags/tag251.xml"/><Relationship Id="rId3" Type="http://schemas.openxmlformats.org/officeDocument/2006/relationships/tags" Target="../tags/tag250.xml"/><Relationship Id="rId2" Type="http://schemas.openxmlformats.org/officeDocument/2006/relationships/tags" Target="../tags/tag249.xml"/><Relationship Id="rId13" Type="http://schemas.openxmlformats.org/officeDocument/2006/relationships/image" Target="../media/image12.svg"/><Relationship Id="rId12" Type="http://schemas.openxmlformats.org/officeDocument/2006/relationships/image" Target="../media/image11.png"/><Relationship Id="rId11" Type="http://schemas.openxmlformats.org/officeDocument/2006/relationships/tags" Target="../tags/tag258.xml"/><Relationship Id="rId10" Type="http://schemas.openxmlformats.org/officeDocument/2006/relationships/tags" Target="../tags/tag257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7" Type="http://schemas.openxmlformats.org/officeDocument/2006/relationships/tags" Target="../tags/tag264.xml"/><Relationship Id="rId6" Type="http://schemas.openxmlformats.org/officeDocument/2006/relationships/tags" Target="../tags/tag263.xml"/><Relationship Id="rId5" Type="http://schemas.openxmlformats.org/officeDocument/2006/relationships/tags" Target="../tags/tag262.xml"/><Relationship Id="rId4" Type="http://schemas.openxmlformats.org/officeDocument/2006/relationships/tags" Target="../tags/tag261.xml"/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 userDrawn="1">
            <p:custDataLst>
              <p:tags r:id="rId2"/>
            </p:custDataLst>
          </p:nvPr>
        </p:nvSpPr>
        <p:spPr>
          <a:xfrm>
            <a:off x="628650" y="628650"/>
            <a:ext cx="10944225" cy="5600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chemeClr val="accent6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 21"/>
          <p:cNvSpPr/>
          <p:nvPr userDrawn="1">
            <p:custDataLst>
              <p:tags r:id="rId3"/>
            </p:custDataLst>
          </p:nvPr>
        </p:nvSpPr>
        <p:spPr>
          <a:xfrm>
            <a:off x="958850" y="970844"/>
            <a:ext cx="10287000" cy="4941005"/>
          </a:xfrm>
          <a:prstGeom prst="rect">
            <a:avLst/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77587" y="4039565"/>
            <a:ext cx="2814413" cy="2818435"/>
          </a:xfrm>
          <a:prstGeom prst="rect">
            <a:avLst/>
          </a:prstGeom>
        </p:spPr>
      </p:pic>
      <p:grpSp>
        <p:nvGrpSpPr>
          <p:cNvPr id="24" name="组合 23"/>
          <p:cNvGrpSpPr/>
          <p:nvPr userDrawn="1">
            <p:custDataLst>
              <p:tags r:id="rId7"/>
            </p:custDataLst>
          </p:nvPr>
        </p:nvGrpSpPr>
        <p:grpSpPr>
          <a:xfrm>
            <a:off x="9041878" y="0"/>
            <a:ext cx="3150122" cy="2380972"/>
            <a:chOff x="9500417" y="-8162"/>
            <a:chExt cx="2701108" cy="2130968"/>
          </a:xfrm>
        </p:grpSpPr>
        <p:pic>
          <p:nvPicPr>
            <p:cNvPr id="25" name="图形 2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500417" y="-8162"/>
              <a:ext cx="2701108" cy="2130968"/>
            </a:xfrm>
            <a:prstGeom prst="rect">
              <a:avLst/>
            </a:prstGeom>
          </p:spPr>
        </p:pic>
        <p:pic>
          <p:nvPicPr>
            <p:cNvPr id="26" name="图形 25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0344023" y="0"/>
              <a:ext cx="1773104" cy="2041204"/>
            </a:xfrm>
            <a:prstGeom prst="rect">
              <a:avLst/>
            </a:prstGeom>
          </p:spPr>
        </p:pic>
      </p:grpSp>
      <p:pic>
        <p:nvPicPr>
          <p:cNvPr id="27" name="图形 26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 cstate="email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0" y="3131287"/>
            <a:ext cx="3148313" cy="3726712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>
          <a:blip r:embed="rId18" cstate="email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0" y="0"/>
            <a:ext cx="2946399" cy="226744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0"/>
            </p:custDataLst>
          </p:nvPr>
        </p:nvSpPr>
        <p:spPr>
          <a:xfrm>
            <a:off x="2600207" y="2500200"/>
            <a:ext cx="6991586" cy="1197533"/>
          </a:xfrm>
        </p:spPr>
        <p:txBody>
          <a:bodyPr lIns="90000" tIns="46800" rIns="90000" bIns="0" anchor="b" anchorCtr="0">
            <a:noAutofit/>
          </a:bodyPr>
          <a:lstStyle>
            <a:lvl1pPr algn="ctr">
              <a:defRPr sz="6500" spc="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1"/>
            </p:custDataLst>
          </p:nvPr>
        </p:nvSpPr>
        <p:spPr>
          <a:xfrm>
            <a:off x="2600207" y="3743294"/>
            <a:ext cx="6991586" cy="422768"/>
          </a:xfrm>
        </p:spPr>
        <p:txBody>
          <a:bodyPr lIns="90000" tIns="0" rIns="90000" bIns="46800" anchor="ctr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6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25"/>
            </p:custDataLst>
          </p:nvPr>
        </p:nvSpPr>
        <p:spPr>
          <a:xfrm>
            <a:off x="4917149" y="5296533"/>
            <a:ext cx="2357702" cy="464478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 userDrawn="1">
            <p:custDataLst>
              <p:tags r:id="rId2"/>
            </p:custDataLst>
          </p:nvPr>
        </p:nvSpPr>
        <p:spPr>
          <a:xfrm>
            <a:off x="5044800" y="1270866"/>
            <a:ext cx="2127250" cy="2127250"/>
          </a:xfrm>
          <a:prstGeom prst="ellipse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>
            <a:outerShdw blurRad="254000" sx="102000" sy="102000" algn="ctr" rotWithShape="0">
              <a:schemeClr val="tx1">
                <a:lumMod val="75000"/>
                <a:lumOff val="2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>
            <p:custDataLst>
              <p:tags r:id="rId3"/>
            </p:custDataLst>
          </p:nvPr>
        </p:nvSpPr>
        <p:spPr>
          <a:xfrm>
            <a:off x="5180444" y="1406510"/>
            <a:ext cx="1855961" cy="1855961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>
            <p:custDataLst>
              <p:tags r:id="rId4"/>
            </p:custDataLst>
          </p:nvPr>
        </p:nvCxnSpPr>
        <p:spPr>
          <a:xfrm>
            <a:off x="5768975" y="4586836"/>
            <a:ext cx="654050" cy="0"/>
          </a:xfrm>
          <a:prstGeom prst="line">
            <a:avLst/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形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9043687" y="3131288"/>
            <a:ext cx="3148313" cy="3726712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email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0" y="0"/>
            <a:ext cx="2946399" cy="226744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3832381" y="3648322"/>
            <a:ext cx="4527237" cy="777411"/>
          </a:xfrm>
        </p:spPr>
        <p:txBody>
          <a:bodyPr lIns="90000" tIns="46800" rIns="90000" bIns="46800" anchor="b" anchorCtr="0">
            <a:noAutofit/>
          </a:bodyPr>
          <a:lstStyle>
            <a:lvl1pPr algn="ctr">
              <a:defRPr sz="3900" u="none" strike="noStrike" kern="1200" cap="none" spc="3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3206906" y="4699488"/>
            <a:ext cx="5778187" cy="889093"/>
          </a:xfrm>
        </p:spPr>
        <p:txBody>
          <a:bodyPr lIns="90000" tIns="46800" rIns="90000" bIns="46800" anchor="ctr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628650" y="628650"/>
            <a:ext cx="10944225" cy="5600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chemeClr val="accent6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>
            <p:custDataLst>
              <p:tags r:id="rId3"/>
            </p:custDataLst>
          </p:nvPr>
        </p:nvSpPr>
        <p:spPr>
          <a:xfrm>
            <a:off x="958850" y="970844"/>
            <a:ext cx="10287000" cy="4941005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0" y="4039565"/>
            <a:ext cx="2814413" cy="2818435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0" y="0"/>
            <a:ext cx="3150122" cy="2380972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 cstate="email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H="1">
            <a:off x="98428" y="9120"/>
            <a:ext cx="2067853" cy="2280677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 cstate="email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flipH="1">
            <a:off x="9043687" y="3131288"/>
            <a:ext cx="3148313" cy="3726712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 cstate="email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flipH="1">
            <a:off x="9245601" y="0"/>
            <a:ext cx="2946399" cy="226744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9"/>
            </p:custDataLst>
          </p:nvPr>
        </p:nvSpPr>
        <p:spPr>
          <a:xfrm>
            <a:off x="2984501" y="2367280"/>
            <a:ext cx="6236334" cy="1527809"/>
          </a:xfrm>
        </p:spPr>
        <p:txBody>
          <a:bodyPr vert="horz" lIns="90000" tIns="46800" rIns="90000" bIns="468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9600" b="1" i="0" u="none" strike="noStrike" kern="1200" cap="none" spc="6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23"/>
            </p:custDataLst>
          </p:nvPr>
        </p:nvSpPr>
        <p:spPr>
          <a:xfrm>
            <a:off x="2984502" y="3979461"/>
            <a:ext cx="6236334" cy="736600"/>
          </a:xfrm>
        </p:spPr>
        <p:txBody>
          <a:bodyPr>
            <a:noAutofit/>
          </a:bodyPr>
          <a:lstStyle>
            <a:lvl1pPr marL="0" indent="0" algn="ctr"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10" name="图形 9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 cstate="email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flipH="1">
            <a:off x="3514724" y="-1"/>
            <a:ext cx="1311917" cy="1001442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 cstate="email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H="1">
            <a:off x="0" y="5719481"/>
            <a:ext cx="1146406" cy="114804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13" name="图形 12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 cstate="email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0" y="0"/>
            <a:ext cx="1310191" cy="1000125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0" cstate="email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flipH="1">
            <a:off x="10881808" y="-1"/>
            <a:ext cx="1310191" cy="10001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10" name="图形 9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 cstate="email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210926" y="5916134"/>
            <a:ext cx="949074" cy="95043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 cstate="email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1" y="1"/>
            <a:ext cx="910893" cy="6953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 userDrawn="1">
            <p:custDataLst>
              <p:tags r:id="rId2"/>
            </p:custDataLst>
          </p:nvPr>
        </p:nvSpPr>
        <p:spPr>
          <a:xfrm>
            <a:off x="628650" y="628650"/>
            <a:ext cx="10944225" cy="5600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chemeClr val="accent6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 21"/>
          <p:cNvSpPr/>
          <p:nvPr userDrawn="1">
            <p:custDataLst>
              <p:tags r:id="rId3"/>
            </p:custDataLst>
          </p:nvPr>
        </p:nvSpPr>
        <p:spPr>
          <a:xfrm>
            <a:off x="958850" y="970844"/>
            <a:ext cx="10287000" cy="4941005"/>
          </a:xfrm>
          <a:prstGeom prst="rect">
            <a:avLst/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77587" y="4039565"/>
            <a:ext cx="2814413" cy="2818435"/>
          </a:xfrm>
          <a:prstGeom prst="rect">
            <a:avLst/>
          </a:prstGeom>
        </p:spPr>
      </p:pic>
      <p:grpSp>
        <p:nvGrpSpPr>
          <p:cNvPr id="24" name="组合 23"/>
          <p:cNvGrpSpPr/>
          <p:nvPr userDrawn="1">
            <p:custDataLst>
              <p:tags r:id="rId7"/>
            </p:custDataLst>
          </p:nvPr>
        </p:nvGrpSpPr>
        <p:grpSpPr>
          <a:xfrm>
            <a:off x="9041878" y="0"/>
            <a:ext cx="3150122" cy="2380972"/>
            <a:chOff x="9500417" y="-8162"/>
            <a:chExt cx="2701108" cy="2130968"/>
          </a:xfrm>
        </p:grpSpPr>
        <p:pic>
          <p:nvPicPr>
            <p:cNvPr id="25" name="图形 2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500417" y="-8162"/>
              <a:ext cx="2701108" cy="2130968"/>
            </a:xfrm>
            <a:prstGeom prst="rect">
              <a:avLst/>
            </a:prstGeom>
          </p:spPr>
        </p:pic>
        <p:pic>
          <p:nvPicPr>
            <p:cNvPr id="26" name="图形 25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0344023" y="0"/>
              <a:ext cx="1773104" cy="2041204"/>
            </a:xfrm>
            <a:prstGeom prst="rect">
              <a:avLst/>
            </a:prstGeom>
          </p:spPr>
        </p:pic>
      </p:grpSp>
      <p:pic>
        <p:nvPicPr>
          <p:cNvPr id="27" name="图形 26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 cstate="email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0" y="3131287"/>
            <a:ext cx="3148313" cy="3726712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>
          <a:blip r:embed="rId18" cstate="email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0" y="0"/>
            <a:ext cx="2946399" cy="226744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0"/>
            </p:custDataLst>
          </p:nvPr>
        </p:nvSpPr>
        <p:spPr>
          <a:xfrm>
            <a:off x="2600207" y="2500200"/>
            <a:ext cx="6991586" cy="1197533"/>
          </a:xfrm>
        </p:spPr>
        <p:txBody>
          <a:bodyPr lIns="90000" tIns="46800" rIns="90000" bIns="0" anchor="b" anchorCtr="0">
            <a:noAutofit/>
          </a:bodyPr>
          <a:lstStyle>
            <a:lvl1pPr algn="ctr">
              <a:defRPr sz="6500" spc="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1"/>
            </p:custDataLst>
          </p:nvPr>
        </p:nvSpPr>
        <p:spPr>
          <a:xfrm>
            <a:off x="2600207" y="3743294"/>
            <a:ext cx="6991586" cy="422768"/>
          </a:xfrm>
        </p:spPr>
        <p:txBody>
          <a:bodyPr lIns="90000" tIns="0" rIns="90000" bIns="46800" anchor="ctr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6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25"/>
            </p:custDataLst>
          </p:nvPr>
        </p:nvSpPr>
        <p:spPr>
          <a:xfrm>
            <a:off x="4917149" y="5296533"/>
            <a:ext cx="2357702" cy="464478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 userDrawn="1">
            <p:custDataLst>
              <p:tags r:id="rId2"/>
            </p:custDataLst>
          </p:nvPr>
        </p:nvSpPr>
        <p:spPr>
          <a:xfrm>
            <a:off x="5044800" y="1270866"/>
            <a:ext cx="2127250" cy="2127250"/>
          </a:xfrm>
          <a:prstGeom prst="ellipse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>
            <a:outerShdw blurRad="254000" sx="102000" sy="102000" algn="ctr" rotWithShape="0">
              <a:schemeClr val="tx1">
                <a:lumMod val="75000"/>
                <a:lumOff val="2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>
            <p:custDataLst>
              <p:tags r:id="rId3"/>
            </p:custDataLst>
          </p:nvPr>
        </p:nvSpPr>
        <p:spPr>
          <a:xfrm>
            <a:off x="5180444" y="1406510"/>
            <a:ext cx="1855961" cy="1855961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>
            <p:custDataLst>
              <p:tags r:id="rId4"/>
            </p:custDataLst>
          </p:nvPr>
        </p:nvCxnSpPr>
        <p:spPr>
          <a:xfrm>
            <a:off x="5768975" y="4586836"/>
            <a:ext cx="654050" cy="0"/>
          </a:xfrm>
          <a:prstGeom prst="line">
            <a:avLst/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形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9043687" y="3131288"/>
            <a:ext cx="3148313" cy="3726712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email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0" y="0"/>
            <a:ext cx="2946399" cy="226744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3832381" y="3648322"/>
            <a:ext cx="4527237" cy="777411"/>
          </a:xfrm>
        </p:spPr>
        <p:txBody>
          <a:bodyPr lIns="90000" tIns="46800" rIns="90000" bIns="46800" anchor="b" anchorCtr="0">
            <a:noAutofit/>
          </a:bodyPr>
          <a:lstStyle>
            <a:lvl1pPr algn="ctr">
              <a:defRPr sz="3900" u="none" strike="noStrike" kern="1200" cap="none" spc="3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3206906" y="4699488"/>
            <a:ext cx="5778187" cy="889093"/>
          </a:xfrm>
        </p:spPr>
        <p:txBody>
          <a:bodyPr lIns="90000" tIns="46800" rIns="90000" bIns="46800" anchor="ctr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628650" y="628650"/>
            <a:ext cx="10944225" cy="5600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chemeClr val="accent6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>
            <p:custDataLst>
              <p:tags r:id="rId3"/>
            </p:custDataLst>
          </p:nvPr>
        </p:nvSpPr>
        <p:spPr>
          <a:xfrm>
            <a:off x="958850" y="970844"/>
            <a:ext cx="10287000" cy="4941005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0" y="4039565"/>
            <a:ext cx="2814413" cy="2818435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0" y="0"/>
            <a:ext cx="3150122" cy="2380972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 cstate="email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H="1">
            <a:off x="98428" y="9120"/>
            <a:ext cx="2067853" cy="2280677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 cstate="email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flipH="1">
            <a:off x="9043687" y="3131288"/>
            <a:ext cx="3148313" cy="3726712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 cstate="email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flipH="1">
            <a:off x="9245601" y="0"/>
            <a:ext cx="2946399" cy="226744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9"/>
            </p:custDataLst>
          </p:nvPr>
        </p:nvSpPr>
        <p:spPr>
          <a:xfrm>
            <a:off x="2984501" y="2367280"/>
            <a:ext cx="6236334" cy="1527809"/>
          </a:xfrm>
        </p:spPr>
        <p:txBody>
          <a:bodyPr vert="horz" lIns="90000" tIns="46800" rIns="90000" bIns="468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9600" b="1" i="0" u="none" strike="noStrike" kern="1200" cap="none" spc="6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23"/>
            </p:custDataLst>
          </p:nvPr>
        </p:nvSpPr>
        <p:spPr>
          <a:xfrm>
            <a:off x="2984502" y="3979461"/>
            <a:ext cx="6236334" cy="736600"/>
          </a:xfrm>
        </p:spPr>
        <p:txBody>
          <a:bodyPr>
            <a:noAutofit/>
          </a:bodyPr>
          <a:lstStyle>
            <a:lvl1pPr marL="0" indent="0" algn="ctr"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10" name="图形 9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 cstate="email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flipH="1">
            <a:off x="3514724" y="-1"/>
            <a:ext cx="1311917" cy="1001442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 cstate="email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H="1">
            <a:off x="0" y="5719481"/>
            <a:ext cx="1146406" cy="114804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13" name="图形 12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 cstate="email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0" y="0"/>
            <a:ext cx="1310191" cy="1000125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0" cstate="email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flipH="1">
            <a:off x="10881808" y="-1"/>
            <a:ext cx="1310191" cy="10001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10" name="图形 9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 cstate="email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210926" y="5916134"/>
            <a:ext cx="949074" cy="95043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 cstate="email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1" y="1"/>
            <a:ext cx="910893" cy="6953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35.xml"/><Relationship Id="rId23" Type="http://schemas.openxmlformats.org/officeDocument/2006/relationships/tags" Target="../tags/tag134.xml"/><Relationship Id="rId22" Type="http://schemas.openxmlformats.org/officeDocument/2006/relationships/tags" Target="../tags/tag133.xml"/><Relationship Id="rId21" Type="http://schemas.openxmlformats.org/officeDocument/2006/relationships/tags" Target="../tags/tag132.xml"/><Relationship Id="rId20" Type="http://schemas.openxmlformats.org/officeDocument/2006/relationships/tags" Target="../tags/tag131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5" Type="http://schemas.openxmlformats.org/officeDocument/2006/relationships/theme" Target="../theme/theme3.xml"/><Relationship Id="rId24" Type="http://schemas.openxmlformats.org/officeDocument/2006/relationships/tags" Target="../tags/tag270.xml"/><Relationship Id="rId23" Type="http://schemas.openxmlformats.org/officeDocument/2006/relationships/tags" Target="../tags/tag269.xml"/><Relationship Id="rId22" Type="http://schemas.openxmlformats.org/officeDocument/2006/relationships/tags" Target="../tags/tag268.xml"/><Relationship Id="rId21" Type="http://schemas.openxmlformats.org/officeDocument/2006/relationships/tags" Target="../tags/tag267.xml"/><Relationship Id="rId20" Type="http://schemas.openxmlformats.org/officeDocument/2006/relationships/tags" Target="../tags/tag266.xml"/><Relationship Id="rId2" Type="http://schemas.openxmlformats.org/officeDocument/2006/relationships/slideLayout" Target="../slideLayouts/slideLayout31.xml"/><Relationship Id="rId19" Type="http://schemas.openxmlformats.org/officeDocument/2006/relationships/tags" Target="../tags/tag265.xml"/><Relationship Id="rId18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273.xml"/><Relationship Id="rId2" Type="http://schemas.openxmlformats.org/officeDocument/2006/relationships/tags" Target="../tags/tag272.xml"/><Relationship Id="rId1" Type="http://schemas.openxmlformats.org/officeDocument/2006/relationships/tags" Target="../tags/tag27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tags" Target="../tags/tag329.xml"/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tags" Target="../tags/tag328.xml"/><Relationship Id="rId4" Type="http://schemas.openxmlformats.org/officeDocument/2006/relationships/image" Target="../media/image10.svg"/><Relationship Id="rId3" Type="http://schemas.openxmlformats.org/officeDocument/2006/relationships/image" Target="../media/image9.png"/><Relationship Id="rId2" Type="http://schemas.openxmlformats.org/officeDocument/2006/relationships/tags" Target="../tags/tag327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330.xml"/><Relationship Id="rId1" Type="http://schemas.openxmlformats.org/officeDocument/2006/relationships/tags" Target="../tags/tag32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335.xml"/><Relationship Id="rId7" Type="http://schemas.openxmlformats.org/officeDocument/2006/relationships/image" Target="../media/image30.png"/><Relationship Id="rId6" Type="http://schemas.openxmlformats.org/officeDocument/2006/relationships/tags" Target="../tags/tag334.xml"/><Relationship Id="rId5" Type="http://schemas.openxmlformats.org/officeDocument/2006/relationships/image" Target="../media/image7.png"/><Relationship Id="rId4" Type="http://schemas.openxmlformats.org/officeDocument/2006/relationships/tags" Target="../tags/tag333.xml"/><Relationship Id="rId3" Type="http://schemas.openxmlformats.org/officeDocument/2006/relationships/image" Target="../media/image9.png"/><Relationship Id="rId2" Type="http://schemas.openxmlformats.org/officeDocument/2006/relationships/tags" Target="../tags/tag332.xml"/><Relationship Id="rId1" Type="http://schemas.openxmlformats.org/officeDocument/2006/relationships/tags" Target="../tags/tag33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339.xml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7.png"/><Relationship Id="rId4" Type="http://schemas.openxmlformats.org/officeDocument/2006/relationships/tags" Target="../tags/tag338.xml"/><Relationship Id="rId3" Type="http://schemas.openxmlformats.org/officeDocument/2006/relationships/image" Target="../media/image9.png"/><Relationship Id="rId2" Type="http://schemas.openxmlformats.org/officeDocument/2006/relationships/tags" Target="../tags/tag337.xml"/><Relationship Id="rId1" Type="http://schemas.openxmlformats.org/officeDocument/2006/relationships/tags" Target="../tags/tag33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343.xml"/><Relationship Id="rId6" Type="http://schemas.openxmlformats.org/officeDocument/2006/relationships/image" Target="../media/image33.png"/><Relationship Id="rId5" Type="http://schemas.openxmlformats.org/officeDocument/2006/relationships/image" Target="../media/image7.png"/><Relationship Id="rId4" Type="http://schemas.openxmlformats.org/officeDocument/2006/relationships/tags" Target="../tags/tag342.xml"/><Relationship Id="rId3" Type="http://schemas.openxmlformats.org/officeDocument/2006/relationships/image" Target="../media/image9.png"/><Relationship Id="rId2" Type="http://schemas.openxmlformats.org/officeDocument/2006/relationships/tags" Target="../tags/tag341.xml"/><Relationship Id="rId1" Type="http://schemas.openxmlformats.org/officeDocument/2006/relationships/tags" Target="../tags/tag34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348.xml"/><Relationship Id="rId7" Type="http://schemas.openxmlformats.org/officeDocument/2006/relationships/image" Target="../media/image34.png"/><Relationship Id="rId6" Type="http://schemas.openxmlformats.org/officeDocument/2006/relationships/tags" Target="../tags/tag347.xml"/><Relationship Id="rId5" Type="http://schemas.openxmlformats.org/officeDocument/2006/relationships/image" Target="../media/image7.png"/><Relationship Id="rId4" Type="http://schemas.openxmlformats.org/officeDocument/2006/relationships/tags" Target="../tags/tag346.xml"/><Relationship Id="rId3" Type="http://schemas.openxmlformats.org/officeDocument/2006/relationships/image" Target="../media/image9.png"/><Relationship Id="rId2" Type="http://schemas.openxmlformats.org/officeDocument/2006/relationships/tags" Target="../tags/tag345.xml"/><Relationship Id="rId1" Type="http://schemas.openxmlformats.org/officeDocument/2006/relationships/tags" Target="../tags/tag34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352.xml"/><Relationship Id="rId6" Type="http://schemas.openxmlformats.org/officeDocument/2006/relationships/image" Target="../media/image35.png"/><Relationship Id="rId5" Type="http://schemas.openxmlformats.org/officeDocument/2006/relationships/image" Target="../media/image7.png"/><Relationship Id="rId4" Type="http://schemas.openxmlformats.org/officeDocument/2006/relationships/tags" Target="../tags/tag351.xml"/><Relationship Id="rId3" Type="http://schemas.openxmlformats.org/officeDocument/2006/relationships/image" Target="../media/image9.png"/><Relationship Id="rId2" Type="http://schemas.openxmlformats.org/officeDocument/2006/relationships/tags" Target="../tags/tag350.xml"/><Relationship Id="rId1" Type="http://schemas.openxmlformats.org/officeDocument/2006/relationships/tags" Target="../tags/tag349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355.xml"/><Relationship Id="rId3" Type="http://schemas.openxmlformats.org/officeDocument/2006/relationships/tags" Target="../tags/tag354.xml"/><Relationship Id="rId2" Type="http://schemas.openxmlformats.org/officeDocument/2006/relationships/image" Target="../media/image36.jpeg"/><Relationship Id="rId1" Type="http://schemas.openxmlformats.org/officeDocument/2006/relationships/tags" Target="../tags/tag35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tags" Target="../tags/tag358.xml"/><Relationship Id="rId2" Type="http://schemas.openxmlformats.org/officeDocument/2006/relationships/tags" Target="../tags/tag357.xml"/><Relationship Id="rId1" Type="http://schemas.openxmlformats.org/officeDocument/2006/relationships/tags" Target="../tags/tag35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80.xml"/><Relationship Id="rId7" Type="http://schemas.openxmlformats.org/officeDocument/2006/relationships/tags" Target="../tags/tag279.xml"/><Relationship Id="rId6" Type="http://schemas.openxmlformats.org/officeDocument/2006/relationships/image" Target="../media/image15.jpeg"/><Relationship Id="rId5" Type="http://schemas.openxmlformats.org/officeDocument/2006/relationships/tags" Target="../tags/tag278.xml"/><Relationship Id="rId4" Type="http://schemas.openxmlformats.org/officeDocument/2006/relationships/tags" Target="../tags/tag277.xml"/><Relationship Id="rId3" Type="http://schemas.openxmlformats.org/officeDocument/2006/relationships/tags" Target="../tags/tag276.xml"/><Relationship Id="rId2" Type="http://schemas.openxmlformats.org/officeDocument/2006/relationships/tags" Target="../tags/tag275.xml"/><Relationship Id="rId1" Type="http://schemas.openxmlformats.org/officeDocument/2006/relationships/tags" Target="../tags/tag27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svg"/><Relationship Id="rId8" Type="http://schemas.openxmlformats.org/officeDocument/2006/relationships/image" Target="../media/image5.png"/><Relationship Id="rId7" Type="http://schemas.openxmlformats.org/officeDocument/2006/relationships/tags" Target="../tags/tag283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tags" Target="../tags/tag282.xml"/><Relationship Id="rId3" Type="http://schemas.openxmlformats.org/officeDocument/2006/relationships/image" Target="../media/image17.svg"/><Relationship Id="rId28" Type="http://schemas.openxmlformats.org/officeDocument/2006/relationships/slideLayout" Target="../slideLayouts/slideLayout18.xml"/><Relationship Id="rId27" Type="http://schemas.openxmlformats.org/officeDocument/2006/relationships/tags" Target="../tags/tag299.xml"/><Relationship Id="rId26" Type="http://schemas.openxmlformats.org/officeDocument/2006/relationships/tags" Target="../tags/tag298.xml"/><Relationship Id="rId25" Type="http://schemas.openxmlformats.org/officeDocument/2006/relationships/tags" Target="../tags/tag297.xml"/><Relationship Id="rId24" Type="http://schemas.openxmlformats.org/officeDocument/2006/relationships/tags" Target="../tags/tag296.xml"/><Relationship Id="rId23" Type="http://schemas.openxmlformats.org/officeDocument/2006/relationships/tags" Target="../tags/tag295.xml"/><Relationship Id="rId22" Type="http://schemas.openxmlformats.org/officeDocument/2006/relationships/tags" Target="../tags/tag294.xml"/><Relationship Id="rId21" Type="http://schemas.openxmlformats.org/officeDocument/2006/relationships/tags" Target="../tags/tag293.xml"/><Relationship Id="rId20" Type="http://schemas.openxmlformats.org/officeDocument/2006/relationships/tags" Target="../tags/tag292.xml"/><Relationship Id="rId2" Type="http://schemas.openxmlformats.org/officeDocument/2006/relationships/image" Target="../media/image16.png"/><Relationship Id="rId19" Type="http://schemas.openxmlformats.org/officeDocument/2006/relationships/tags" Target="../tags/tag291.xml"/><Relationship Id="rId18" Type="http://schemas.openxmlformats.org/officeDocument/2006/relationships/tags" Target="../tags/tag290.xml"/><Relationship Id="rId17" Type="http://schemas.openxmlformats.org/officeDocument/2006/relationships/tags" Target="../tags/tag289.xml"/><Relationship Id="rId16" Type="http://schemas.openxmlformats.org/officeDocument/2006/relationships/tags" Target="../tags/tag288.xml"/><Relationship Id="rId15" Type="http://schemas.openxmlformats.org/officeDocument/2006/relationships/tags" Target="../tags/tag287.xml"/><Relationship Id="rId14" Type="http://schemas.openxmlformats.org/officeDocument/2006/relationships/tags" Target="../tags/tag286.xml"/><Relationship Id="rId13" Type="http://schemas.openxmlformats.org/officeDocument/2006/relationships/tags" Target="../tags/tag285.xml"/><Relationship Id="rId12" Type="http://schemas.openxmlformats.org/officeDocument/2006/relationships/image" Target="../media/image21.svg"/><Relationship Id="rId11" Type="http://schemas.openxmlformats.org/officeDocument/2006/relationships/image" Target="../media/image20.png"/><Relationship Id="rId10" Type="http://schemas.openxmlformats.org/officeDocument/2006/relationships/tags" Target="../tags/tag284.xml"/><Relationship Id="rId1" Type="http://schemas.openxmlformats.org/officeDocument/2006/relationships/tags" Target="../tags/tag28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hyperlink" Target="http://one.ouchn.cn/" TargetMode="External"/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tags" Target="../tags/tag302.xml"/><Relationship Id="rId4" Type="http://schemas.openxmlformats.org/officeDocument/2006/relationships/image" Target="../media/image10.svg"/><Relationship Id="rId3" Type="http://schemas.openxmlformats.org/officeDocument/2006/relationships/image" Target="../media/image9.png"/><Relationship Id="rId2" Type="http://schemas.openxmlformats.org/officeDocument/2006/relationships/tags" Target="../tags/tag301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303.xml"/><Relationship Id="rId1" Type="http://schemas.openxmlformats.org/officeDocument/2006/relationships/tags" Target="../tags/tag30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307.xml"/><Relationship Id="rId8" Type="http://schemas.openxmlformats.org/officeDocument/2006/relationships/image" Target="../media/image23.png"/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tags" Target="../tags/tag306.xml"/><Relationship Id="rId4" Type="http://schemas.openxmlformats.org/officeDocument/2006/relationships/image" Target="../media/image10.svg"/><Relationship Id="rId3" Type="http://schemas.openxmlformats.org/officeDocument/2006/relationships/image" Target="../media/image9.png"/><Relationship Id="rId2" Type="http://schemas.openxmlformats.org/officeDocument/2006/relationships/tags" Target="../tags/tag305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30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tags" Target="../tags/tag311.xml"/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tags" Target="../tags/tag310.xml"/><Relationship Id="rId4" Type="http://schemas.openxmlformats.org/officeDocument/2006/relationships/image" Target="../media/image10.svg"/><Relationship Id="rId3" Type="http://schemas.openxmlformats.org/officeDocument/2006/relationships/image" Target="../media/image9.png"/><Relationship Id="rId2" Type="http://schemas.openxmlformats.org/officeDocument/2006/relationships/tags" Target="../tags/tag309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312.xml"/><Relationship Id="rId1" Type="http://schemas.openxmlformats.org/officeDocument/2006/relationships/tags" Target="../tags/tag30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tags" Target="../tags/tag316.xml"/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tags" Target="../tags/tag315.xml"/><Relationship Id="rId4" Type="http://schemas.openxmlformats.org/officeDocument/2006/relationships/image" Target="../media/image10.svg"/><Relationship Id="rId3" Type="http://schemas.openxmlformats.org/officeDocument/2006/relationships/image" Target="../media/image9.png"/><Relationship Id="rId2" Type="http://schemas.openxmlformats.org/officeDocument/2006/relationships/tags" Target="../tags/tag314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317.xml"/><Relationship Id="rId1" Type="http://schemas.openxmlformats.org/officeDocument/2006/relationships/tags" Target="../tags/tag31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21.xml"/><Relationship Id="rId8" Type="http://schemas.openxmlformats.org/officeDocument/2006/relationships/image" Target="../media/image26.png"/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tags" Target="../tags/tag320.xml"/><Relationship Id="rId4" Type="http://schemas.openxmlformats.org/officeDocument/2006/relationships/image" Target="../media/image10.svg"/><Relationship Id="rId3" Type="http://schemas.openxmlformats.org/officeDocument/2006/relationships/image" Target="../media/image9.png"/><Relationship Id="rId2" Type="http://schemas.openxmlformats.org/officeDocument/2006/relationships/tags" Target="../tags/tag319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31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27.png"/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tags" Target="../tags/tag324.xml"/><Relationship Id="rId4" Type="http://schemas.openxmlformats.org/officeDocument/2006/relationships/image" Target="../media/image10.svg"/><Relationship Id="rId3" Type="http://schemas.openxmlformats.org/officeDocument/2006/relationships/image" Target="../media/image9.png"/><Relationship Id="rId2" Type="http://schemas.openxmlformats.org/officeDocument/2006/relationships/tags" Target="../tags/tag323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325.xml"/><Relationship Id="rId1" Type="http://schemas.openxmlformats.org/officeDocument/2006/relationships/tags" Target="../tags/tag3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60"/>
          <p:cNvSpPr txBox="1"/>
          <p:nvPr>
            <p:custDataLst>
              <p:tags r:id="rId1"/>
            </p:custDataLst>
          </p:nvPr>
        </p:nvSpPr>
        <p:spPr>
          <a:xfrm>
            <a:off x="4423410" y="4517390"/>
            <a:ext cx="3345180" cy="1356995"/>
          </a:xfrm>
          <a:prstGeom prst="rect">
            <a:avLst/>
          </a:prstGeom>
          <a:noFill/>
        </p:spPr>
        <p:txBody>
          <a:bodyPr wrap="square" anchor="b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400" b="1" spc="15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导学教师：田星</a:t>
            </a:r>
            <a:endParaRPr lang="zh-CN" altLang="en-US" sz="2400" b="1" spc="15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400" b="1" spc="15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微信：ddsmom</a:t>
            </a:r>
            <a:endParaRPr lang="zh-CN" altLang="en-US" sz="2400" b="1" spc="15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400" b="1" spc="15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电话：18729942889</a:t>
            </a:r>
            <a:endParaRPr lang="zh-CN" altLang="en-US" sz="2400" b="1" spc="15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600325" y="1540510"/>
            <a:ext cx="6991350" cy="2172970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7200">
                <a:solidFill>
                  <a:schemeClr val="accent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</a:rPr>
              <a:t>国际法</a:t>
            </a:r>
            <a:br>
              <a:rPr lang="zh-CN" altLang="en-US" sz="7200">
                <a:solidFill>
                  <a:schemeClr val="accent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</a:rPr>
            </a:br>
            <a:r>
              <a:rPr lang="zh-CN" altLang="en-US" sz="7200">
                <a:solidFill>
                  <a:schemeClr val="accent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</a:rPr>
              <a:t>导学方案</a:t>
            </a:r>
            <a:endParaRPr lang="zh-CN" altLang="en-US" sz="7200">
              <a:solidFill>
                <a:schemeClr val="accent1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 1"/>
          <p:cNvSpPr txBox="1"/>
          <p:nvPr>
            <p:custDataLst>
              <p:tags r:id="rId1"/>
            </p:custDataLst>
          </p:nvPr>
        </p:nvSpPr>
        <p:spPr>
          <a:xfrm>
            <a:off x="3832382" y="236245"/>
            <a:ext cx="4527236" cy="1173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3</a:t>
            </a:r>
            <a:r>
              <a:rPr lang="zh-CN" altLang="en-US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、完成形考任务</a:t>
            </a:r>
            <a:endParaRPr lang="zh-CN" altLang="en-US" sz="48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47" name="图形 4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571925" y="0"/>
            <a:ext cx="2620075" cy="2016321"/>
          </a:xfrm>
          <a:prstGeom prst="rect">
            <a:avLst/>
          </a:prstGeom>
        </p:spPr>
      </p:pic>
      <p:pic>
        <p:nvPicPr>
          <p:cNvPr id="48" name="图形 4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" y="3898899"/>
            <a:ext cx="2499836" cy="29590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5310" y="1402715"/>
            <a:ext cx="102304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）、</a:t>
            </a:r>
            <a:r>
              <a:rPr lang="zh-CN" sz="2400"/>
              <a:t>点击</a:t>
            </a:r>
            <a:r>
              <a:rPr lang="en-US" altLang="zh-CN" sz="2400"/>
              <a:t>“</a:t>
            </a:r>
            <a:r>
              <a:rPr lang="zh-CN" altLang="en-US" sz="2400"/>
              <a:t>形考任务</a:t>
            </a:r>
            <a:r>
              <a:rPr lang="en-US" altLang="zh-CN" sz="2400"/>
              <a:t>1”</a:t>
            </a:r>
            <a:r>
              <a:rPr lang="zh-CN" altLang="en-US" sz="2400"/>
              <a:t>，</a:t>
            </a:r>
            <a:r>
              <a:rPr lang="zh-CN" sz="2400"/>
              <a:t>查看形考任务考查范围和题型，之后点击去答题。形考</a:t>
            </a:r>
            <a:r>
              <a:rPr lang="en-US" altLang="zh-CN" sz="2400"/>
              <a:t>2-4</a:t>
            </a:r>
            <a:r>
              <a:rPr lang="zh-CN" altLang="en-US" sz="2400"/>
              <a:t>与形考做法一致。</a:t>
            </a:r>
            <a:endParaRPr lang="zh-CN" altLang="en-US" sz="240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233930" y="2232660"/>
            <a:ext cx="7338060" cy="435864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 1"/>
          <p:cNvSpPr txBox="1"/>
          <p:nvPr>
            <p:custDataLst>
              <p:tags r:id="rId1"/>
            </p:custDataLst>
          </p:nvPr>
        </p:nvSpPr>
        <p:spPr>
          <a:xfrm>
            <a:off x="3832382" y="236245"/>
            <a:ext cx="4527236" cy="1173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3</a:t>
            </a:r>
            <a:r>
              <a:rPr lang="zh-CN" altLang="en-US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、完成形考任务</a:t>
            </a:r>
            <a:endParaRPr lang="zh-CN" altLang="en-US" sz="48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47" name="图形 4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flipH="1">
            <a:off x="9571925" y="0"/>
            <a:ext cx="2620075" cy="2016321"/>
          </a:xfrm>
          <a:prstGeom prst="rect">
            <a:avLst/>
          </a:prstGeom>
        </p:spPr>
      </p:pic>
      <p:pic>
        <p:nvPicPr>
          <p:cNvPr id="48" name="图形 4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1" y="3898899"/>
            <a:ext cx="2499836" cy="29590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5310" y="1402715"/>
            <a:ext cx="102304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</a:t>
            </a:r>
            <a:r>
              <a:rPr lang="en-US" altLang="zh-CN" sz="2400"/>
              <a:t>3</a:t>
            </a:r>
            <a:r>
              <a:rPr lang="zh-CN" altLang="en-US" sz="2400"/>
              <a:t>）、</a:t>
            </a:r>
            <a:r>
              <a:rPr lang="zh-CN" sz="2400"/>
              <a:t>点击</a:t>
            </a:r>
            <a:r>
              <a:rPr lang="en-US" altLang="zh-CN" sz="2400"/>
              <a:t>“</a:t>
            </a:r>
            <a:r>
              <a:rPr lang="zh-CN" altLang="en-US" sz="2400"/>
              <a:t>形考任务</a:t>
            </a:r>
            <a:r>
              <a:rPr lang="en-US" altLang="zh-CN" sz="2400"/>
              <a:t>5”</a:t>
            </a:r>
            <a:r>
              <a:rPr lang="zh-CN" altLang="en-US" sz="2400"/>
              <a:t>，</a:t>
            </a:r>
            <a:r>
              <a:rPr lang="zh-CN" sz="2400"/>
              <a:t>完成一篇</a:t>
            </a:r>
            <a:r>
              <a:rPr lang="en-US" altLang="zh-CN" sz="2400"/>
              <a:t>300</a:t>
            </a:r>
            <a:r>
              <a:rPr lang="zh-CN" altLang="en-US" sz="2400"/>
              <a:t>字以上的心得体会。点击</a:t>
            </a:r>
            <a:r>
              <a:rPr lang="en-US" altLang="zh-CN" sz="2400"/>
              <a:t>“</a:t>
            </a:r>
            <a:r>
              <a:rPr lang="zh-CN" altLang="en-US" sz="2400"/>
              <a:t>我的作业</a:t>
            </a:r>
            <a:r>
              <a:rPr lang="en-US" altLang="zh-CN" sz="2400"/>
              <a:t>”</a:t>
            </a:r>
            <a:r>
              <a:rPr lang="zh-CN" altLang="en-US" sz="2400"/>
              <a:t>进入提交页面，键入答案或插入附件，完成作业。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640330" y="2444115"/>
            <a:ext cx="6334125" cy="401002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 1"/>
          <p:cNvSpPr txBox="1"/>
          <p:nvPr>
            <p:custDataLst>
              <p:tags r:id="rId1"/>
            </p:custDataLst>
          </p:nvPr>
        </p:nvSpPr>
        <p:spPr>
          <a:xfrm>
            <a:off x="3832382" y="236245"/>
            <a:ext cx="4527236" cy="1173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4</a:t>
            </a:r>
            <a:r>
              <a:rPr lang="zh-CN" altLang="en-US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、论坛发帖</a:t>
            </a:r>
            <a:endParaRPr lang="zh-CN" altLang="en-US" sz="48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47" name="图形 4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flipH="1">
            <a:off x="9571925" y="0"/>
            <a:ext cx="2620075" cy="2016321"/>
          </a:xfrm>
          <a:prstGeom prst="rect">
            <a:avLst/>
          </a:prstGeom>
        </p:spPr>
      </p:pic>
      <p:pic>
        <p:nvPicPr>
          <p:cNvPr id="48" name="图形 4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1" y="3898899"/>
            <a:ext cx="2499836" cy="29590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5310" y="1402715"/>
            <a:ext cx="10230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</a:t>
            </a:r>
            <a:r>
              <a:rPr lang="en-US" altLang="zh-CN" sz="2400"/>
              <a:t>1</a:t>
            </a:r>
            <a:r>
              <a:rPr lang="zh-CN" altLang="en-US" sz="2400"/>
              <a:t>）、</a:t>
            </a:r>
            <a:r>
              <a:rPr lang="zh-CN" sz="2400"/>
              <a:t>点击课程首页</a:t>
            </a:r>
            <a:r>
              <a:rPr lang="en-US" altLang="zh-CN" sz="2400"/>
              <a:t>“</a:t>
            </a:r>
            <a:r>
              <a:rPr lang="zh-CN" sz="2400"/>
              <a:t>讨论</a:t>
            </a:r>
            <a:r>
              <a:rPr lang="en-US" altLang="zh-CN" sz="2400"/>
              <a:t>”</a:t>
            </a:r>
            <a:r>
              <a:rPr lang="zh-CN" altLang="en-US" sz="2400"/>
              <a:t>，进入</a:t>
            </a:r>
            <a:r>
              <a:rPr lang="zh-CN" sz="2400"/>
              <a:t>课程讨论区</a:t>
            </a:r>
            <a:r>
              <a:rPr lang="zh-CN" altLang="en-US" sz="2400"/>
              <a:t>，点击</a:t>
            </a:r>
            <a:r>
              <a:rPr lang="en-US" altLang="zh-CN" sz="2400"/>
              <a:t>“</a:t>
            </a:r>
            <a:r>
              <a:rPr lang="zh-CN" altLang="en-US" sz="2400"/>
              <a:t>讨论</a:t>
            </a:r>
            <a:r>
              <a:rPr lang="en-US" altLang="zh-CN" sz="2400"/>
              <a:t>”</a:t>
            </a:r>
            <a:r>
              <a:rPr lang="zh-CN" altLang="en-US" sz="2400"/>
              <a:t>，进入论坛。</a:t>
            </a:r>
            <a:endParaRPr lang="zh-CN" altLang="en-US" sz="24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895" y="2574290"/>
            <a:ext cx="5391150" cy="3629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73850" y="2089150"/>
            <a:ext cx="4558030" cy="447040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 1"/>
          <p:cNvSpPr txBox="1"/>
          <p:nvPr>
            <p:custDataLst>
              <p:tags r:id="rId1"/>
            </p:custDataLst>
          </p:nvPr>
        </p:nvSpPr>
        <p:spPr>
          <a:xfrm>
            <a:off x="3832382" y="236245"/>
            <a:ext cx="4527236" cy="1173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4</a:t>
            </a:r>
            <a:r>
              <a:rPr lang="zh-CN" altLang="en-US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、论坛发帖</a:t>
            </a:r>
            <a:endParaRPr lang="zh-CN" altLang="en-US" sz="48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47" name="图形 4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flipH="1">
            <a:off x="9571925" y="0"/>
            <a:ext cx="2620075" cy="2016321"/>
          </a:xfrm>
          <a:prstGeom prst="rect">
            <a:avLst/>
          </a:prstGeom>
        </p:spPr>
      </p:pic>
      <p:pic>
        <p:nvPicPr>
          <p:cNvPr id="48" name="图形 4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1" y="3898899"/>
            <a:ext cx="2499836" cy="29590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5310" y="1402715"/>
            <a:ext cx="10230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）、</a:t>
            </a:r>
            <a:r>
              <a:rPr lang="zh-CN" sz="2400"/>
              <a:t>点击</a:t>
            </a:r>
            <a:r>
              <a:rPr lang="en-US" altLang="zh-CN" sz="2400"/>
              <a:t>“</a:t>
            </a:r>
            <a:r>
              <a:rPr lang="zh-CN" sz="2400"/>
              <a:t>发表帖子</a:t>
            </a:r>
            <a:r>
              <a:rPr lang="en-US" altLang="zh-CN" sz="2400"/>
              <a:t>”</a:t>
            </a:r>
            <a:r>
              <a:rPr lang="zh-CN" altLang="en-US" sz="2400"/>
              <a:t>，进入</a:t>
            </a:r>
            <a:r>
              <a:rPr lang="zh-CN" sz="2400"/>
              <a:t>发帖界面</a:t>
            </a:r>
            <a:r>
              <a:rPr lang="zh-CN" altLang="en-US" sz="2400"/>
              <a:t>。</a:t>
            </a:r>
            <a:endParaRPr lang="zh-CN" altLang="en-US" sz="24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76525" y="2400300"/>
            <a:ext cx="6838950" cy="20574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 1"/>
          <p:cNvSpPr txBox="1"/>
          <p:nvPr>
            <p:custDataLst>
              <p:tags r:id="rId1"/>
            </p:custDataLst>
          </p:nvPr>
        </p:nvSpPr>
        <p:spPr>
          <a:xfrm>
            <a:off x="3832382" y="236245"/>
            <a:ext cx="4527236" cy="1173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4</a:t>
            </a:r>
            <a:r>
              <a:rPr lang="zh-CN" altLang="en-US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、论坛发帖</a:t>
            </a:r>
            <a:endParaRPr lang="zh-CN" altLang="en-US" sz="48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47" name="图形 4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flipH="1">
            <a:off x="9571925" y="0"/>
            <a:ext cx="2620075" cy="2016321"/>
          </a:xfrm>
          <a:prstGeom prst="rect">
            <a:avLst/>
          </a:prstGeom>
        </p:spPr>
      </p:pic>
      <p:pic>
        <p:nvPicPr>
          <p:cNvPr id="48" name="图形 4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1" y="3898899"/>
            <a:ext cx="2499836" cy="29590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5310" y="1402715"/>
            <a:ext cx="10230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</a:t>
            </a:r>
            <a:r>
              <a:rPr lang="en-US" altLang="zh-CN" sz="2400"/>
              <a:t>3</a:t>
            </a:r>
            <a:r>
              <a:rPr lang="zh-CN" altLang="en-US" sz="2400"/>
              <a:t>）、键入“标题”与“内容”，点击“保存”，即可完成发帖。</a:t>
            </a:r>
            <a:endParaRPr lang="zh-CN" altLang="en-US" sz="2400"/>
          </a:p>
        </p:txBody>
      </p:sp>
      <p:pic>
        <p:nvPicPr>
          <p:cNvPr id="10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488815" y="1859280"/>
            <a:ext cx="7230745" cy="499872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75945" y="2485390"/>
            <a:ext cx="324993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不要发与课程内容无关的帖子！</a:t>
            </a:r>
            <a:endParaRPr lang="zh-CN" altLang="en-US" sz="3200" b="1">
              <a:solidFill>
                <a:srgbClr val="FF0000"/>
              </a:solidFill>
            </a:endParaRPr>
          </a:p>
          <a:p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不要重复发帖！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 1"/>
          <p:cNvSpPr txBox="1"/>
          <p:nvPr>
            <p:custDataLst>
              <p:tags r:id="rId1"/>
            </p:custDataLst>
          </p:nvPr>
        </p:nvSpPr>
        <p:spPr>
          <a:xfrm>
            <a:off x="3832382" y="236245"/>
            <a:ext cx="4527236" cy="1173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5</a:t>
            </a:r>
            <a:r>
              <a:rPr lang="zh-CN" altLang="en-US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、查询成绩</a:t>
            </a:r>
            <a:endParaRPr lang="zh-CN" altLang="en-US" sz="48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47" name="图形 4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flipH="1">
            <a:off x="9571925" y="0"/>
            <a:ext cx="2620075" cy="2016321"/>
          </a:xfrm>
          <a:prstGeom prst="rect">
            <a:avLst/>
          </a:prstGeom>
        </p:spPr>
      </p:pic>
      <p:pic>
        <p:nvPicPr>
          <p:cNvPr id="48" name="图形 4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1" y="3898899"/>
            <a:ext cx="2499836" cy="29590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5310" y="1402715"/>
            <a:ext cx="104247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完成学习及形考任务后，客观题系统会自动批阅，主观题会有辅导教师批阅，完成后会发布成绩，可以在课程首页点击“学习成绩”查看自己的形考成绩及分数分布情况。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68470" y="2297430"/>
            <a:ext cx="3038475" cy="418147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7241540" y="1635760"/>
            <a:ext cx="4182745" cy="345122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09600" y="914400"/>
            <a:ext cx="6252845" cy="5131435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25000"/>
          </a:bodyPr>
          <a:lstStyle/>
          <a:p>
            <a:pPr algn="l"/>
            <a:r>
              <a:rPr lang="zh-CN" altLang="zh-CN" sz="11200" b="1" spc="16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以上五个部分就是这门课程的学习全流程，希望大家认真阅读，顺利完成学习。如在学习中遇到技术性问题，可通过以下方式联系我。最后，祝大家学习愉快！</a:t>
            </a:r>
            <a:endParaRPr lang="zh-CN" altLang="zh-CN" sz="11200" b="1" spc="160" dirty="0">
              <a:solidFill>
                <a:schemeClr val="dk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zh-CN" altLang="zh-CN" sz="11200" b="1" spc="160" dirty="0">
              <a:solidFill>
                <a:schemeClr val="dk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zh-CN" altLang="zh-CN" sz="11200" b="1" spc="160" dirty="0">
              <a:solidFill>
                <a:schemeClr val="dk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zh-CN" sz="11200" b="1" spc="160" dirty="0">
                <a:solidFill>
                  <a:schemeClr val="dk1"/>
                </a:solidFill>
                <a:highlight>
                  <a:srgbClr val="FFFF00"/>
                </a:highlight>
                <a:uFillTx/>
                <a:latin typeface="微软雅黑" panose="020B0503020204020204" charset="-122"/>
                <a:ea typeface="微软雅黑" panose="020B0503020204020204" charset="-122"/>
              </a:rPr>
              <a:t>导学教师联系方式： </a:t>
            </a:r>
            <a:endParaRPr lang="zh-CN" altLang="zh-CN" sz="11200" b="1" spc="160" dirty="0">
              <a:solidFill>
                <a:schemeClr val="dk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zh-CN" sz="11200" b="1" spc="16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姓名：田星  </a:t>
            </a:r>
            <a:endParaRPr lang="zh-CN" altLang="zh-CN" sz="11200" b="1" spc="160" dirty="0">
              <a:solidFill>
                <a:schemeClr val="dk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zh-CN" sz="11200" b="1" spc="16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电话：18729942889</a:t>
            </a:r>
            <a:endParaRPr lang="zh-CN" altLang="zh-CN" sz="11200" b="1" spc="160" dirty="0">
              <a:solidFill>
                <a:schemeClr val="dk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zh-CN" sz="11200" b="1" spc="16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QQ：814493564</a:t>
            </a:r>
            <a:endParaRPr lang="zh-CN" altLang="zh-CN" sz="11200" b="1" spc="160" dirty="0">
              <a:solidFill>
                <a:schemeClr val="dk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zh-CN" sz="11200" b="1" spc="16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微信：dd</a:t>
            </a:r>
            <a:r>
              <a:rPr lang="en-US" altLang="zh-CN" sz="11200" b="1" spc="16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smom</a:t>
            </a:r>
            <a:endParaRPr lang="en-US" altLang="zh-CN" sz="11200" b="1" spc="160" dirty="0">
              <a:solidFill>
                <a:schemeClr val="dk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en-US" altLang="zh-CN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感谢观看</a:t>
            </a:r>
            <a:endParaRPr lang="zh-CN" altLang="en-US" dirty="0"/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574675" y="916940"/>
            <a:ext cx="4942205" cy="4785995"/>
            <a:chOff x="5975" y="2815"/>
            <a:chExt cx="7783" cy="7537"/>
          </a:xfrm>
        </p:grpSpPr>
        <p:sp>
          <p:nvSpPr>
            <p:cNvPr id="4" name="椭圆 3"/>
            <p:cNvSpPr/>
            <p:nvPr>
              <p:custDataLst>
                <p:tags r:id="rId2"/>
              </p:custDataLst>
            </p:nvPr>
          </p:nvSpPr>
          <p:spPr>
            <a:xfrm>
              <a:off x="6474" y="3068"/>
              <a:ext cx="7285" cy="7285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5975" y="3769"/>
              <a:ext cx="6358" cy="6359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4"/>
              </p:custDataLst>
            </p:nvPr>
          </p:nvSpPr>
          <p:spPr>
            <a:xfrm>
              <a:off x="6097" y="2815"/>
              <a:ext cx="6358" cy="635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6" name="图片 5" descr="微信图片_2021042316205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839470" y="1256665"/>
            <a:ext cx="4267835" cy="4267835"/>
          </a:xfrm>
          <a:prstGeom prst="ellipse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89955" y="1619250"/>
            <a:ext cx="58483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6116955" y="414655"/>
            <a:ext cx="5435600" cy="72396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highlight>
                  <a:srgbClr val="FFFF00"/>
                </a:highlight>
              </a:rPr>
              <a:t>写在前面：</a:t>
            </a:r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</a:rPr>
              <a:t>这门课程的网上学习主要包括三个方面的内容，分别是</a:t>
            </a:r>
            <a:r>
              <a:rPr lang="zh-CN" altLang="en-US" sz="3600" b="1" u="sng">
                <a:solidFill>
                  <a:schemeClr val="accent6">
                    <a:lumMod val="75000"/>
                  </a:schemeClr>
                </a:solidFill>
              </a:rPr>
              <a:t>学习</a:t>
            </a:r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</a:rPr>
              <a:t>、</a:t>
            </a:r>
            <a:r>
              <a:rPr lang="zh-CN" altLang="en-US" sz="3600" b="1" u="sng">
                <a:solidFill>
                  <a:schemeClr val="accent6">
                    <a:lumMod val="75000"/>
                  </a:schemeClr>
                </a:solidFill>
              </a:rPr>
              <a:t>完成形考任务</a:t>
            </a:r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</a:rPr>
              <a:t>、</a:t>
            </a:r>
            <a:r>
              <a:rPr lang="zh-CN" altLang="en-US" sz="3600" b="1" u="sng">
                <a:solidFill>
                  <a:schemeClr val="accent6">
                    <a:lumMod val="75000"/>
                  </a:schemeClr>
                </a:solidFill>
              </a:rPr>
              <a:t>论坛发帖</a:t>
            </a:r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</a:rPr>
              <a:t>。</a:t>
            </a:r>
            <a:endParaRPr lang="zh-CN" altLang="en-US" sz="36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34430" y="4204970"/>
            <a:ext cx="55041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600" b="1">
                <a:solidFill>
                  <a:srgbClr val="7030A0"/>
                </a:solidFill>
                <a:sym typeface="+mn-ea"/>
              </a:rPr>
              <a:t>下面将对这门课程的网上学习全流程进行介绍。</a:t>
            </a:r>
            <a:endParaRPr lang="zh-CN" altLang="en-US" sz="3600" b="1">
              <a:solidFill>
                <a:srgbClr val="7030A0"/>
              </a:solidFill>
              <a:sym typeface="+mn-ea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形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305041">
            <a:off x="2389948" y="1748518"/>
            <a:ext cx="1494090" cy="973536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545301">
            <a:off x="3187081" y="3223203"/>
            <a:ext cx="1184895" cy="1281356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2884364">
            <a:off x="2487349" y="1824636"/>
            <a:ext cx="2195647" cy="2527634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611366" flipH="1">
            <a:off x="3466966" y="2464337"/>
            <a:ext cx="674752" cy="779354"/>
          </a:xfrm>
          <a:prstGeom prst="rect">
            <a:avLst/>
          </a:prstGeom>
        </p:spPr>
      </p:pic>
      <p:sp>
        <p:nvSpPr>
          <p:cNvPr id="3" name="椭圆 2"/>
          <p:cNvSpPr/>
          <p:nvPr>
            <p:custDataLst>
              <p:tags r:id="rId13"/>
            </p:custDataLst>
          </p:nvPr>
        </p:nvSpPr>
        <p:spPr>
          <a:xfrm>
            <a:off x="529915" y="2054873"/>
            <a:ext cx="2985163" cy="298516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chemeClr val="tx1">
                <a:lumMod val="75000"/>
                <a:lumOff val="2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14"/>
            </p:custDataLst>
          </p:nvPr>
        </p:nvSpPr>
        <p:spPr>
          <a:xfrm>
            <a:off x="729940" y="2235548"/>
            <a:ext cx="2604464" cy="2604464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/>
          <p:cNvSpPr txBox="1"/>
          <p:nvPr>
            <p:custDataLst>
              <p:tags r:id="rId15"/>
            </p:custDataLst>
          </p:nvPr>
        </p:nvSpPr>
        <p:spPr>
          <a:xfrm>
            <a:off x="1126405" y="2847100"/>
            <a:ext cx="1837348" cy="825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5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目录</a:t>
            </a:r>
            <a:endParaRPr lang="zh-CN" altLang="en-US" sz="50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7" name="标题 1"/>
          <p:cNvSpPr txBox="1"/>
          <p:nvPr>
            <p:custDataLst>
              <p:tags r:id="rId16"/>
            </p:custDataLst>
          </p:nvPr>
        </p:nvSpPr>
        <p:spPr>
          <a:xfrm>
            <a:off x="1140379" y="3676962"/>
            <a:ext cx="1837348" cy="5117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2800" spc="3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CONTENTS</a:t>
            </a:r>
            <a:endParaRPr lang="en-US" altLang="zh-CN" sz="2800" spc="3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" name="TextBox 21"/>
          <p:cNvSpPr txBox="1"/>
          <p:nvPr>
            <p:custDataLst>
              <p:tags r:id="rId17"/>
            </p:custDataLst>
          </p:nvPr>
        </p:nvSpPr>
        <p:spPr>
          <a:xfrm flipH="1">
            <a:off x="6435090" y="1178560"/>
            <a:ext cx="4302125" cy="65405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spc="15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登录</a:t>
            </a:r>
            <a:endParaRPr lang="zh-CN" altLang="en-US" sz="3600" spc="15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0" name="Rectangle 29"/>
          <p:cNvSpPr/>
          <p:nvPr>
            <p:custDataLst>
              <p:tags r:id="rId18"/>
            </p:custDataLst>
          </p:nvPr>
        </p:nvSpPr>
        <p:spPr>
          <a:xfrm flipH="1">
            <a:off x="5426710" y="1141095"/>
            <a:ext cx="1209675" cy="725805"/>
          </a:xfrm>
          <a:prstGeom prst="rect">
            <a:avLst/>
          </a:prstGeom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endParaRPr lang="en-US" altLang="zh-CN" sz="3500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4" name="TextBox 21"/>
          <p:cNvSpPr txBox="1"/>
          <p:nvPr>
            <p:custDataLst>
              <p:tags r:id="rId19"/>
            </p:custDataLst>
          </p:nvPr>
        </p:nvSpPr>
        <p:spPr>
          <a:xfrm flipH="1">
            <a:off x="6435090" y="2904490"/>
            <a:ext cx="4302125" cy="65405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spc="15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完成形考任务</a:t>
            </a:r>
            <a:endParaRPr lang="zh-CN" altLang="en-US" sz="3600" spc="15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5" name="Rectangle 29"/>
          <p:cNvSpPr/>
          <p:nvPr>
            <p:custDataLst>
              <p:tags r:id="rId20"/>
            </p:custDataLst>
          </p:nvPr>
        </p:nvSpPr>
        <p:spPr>
          <a:xfrm flipH="1">
            <a:off x="5426710" y="2025015"/>
            <a:ext cx="1209675" cy="725805"/>
          </a:xfrm>
          <a:prstGeom prst="rect">
            <a:avLst/>
          </a:prstGeom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endParaRPr lang="en-US" altLang="zh-CN" sz="3500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TextBox 21"/>
          <p:cNvSpPr txBox="1"/>
          <p:nvPr>
            <p:custDataLst>
              <p:tags r:id="rId21"/>
            </p:custDataLst>
          </p:nvPr>
        </p:nvSpPr>
        <p:spPr>
          <a:xfrm flipH="1">
            <a:off x="6464935" y="2070735"/>
            <a:ext cx="4302125" cy="65405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spc="15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学习</a:t>
            </a:r>
            <a:endParaRPr lang="zh-CN" altLang="en-US" sz="3600" spc="15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Rectangle 29"/>
          <p:cNvSpPr/>
          <p:nvPr>
            <p:custDataLst>
              <p:tags r:id="rId22"/>
            </p:custDataLst>
          </p:nvPr>
        </p:nvSpPr>
        <p:spPr>
          <a:xfrm flipH="1">
            <a:off x="5424170" y="2907665"/>
            <a:ext cx="1209675" cy="725805"/>
          </a:xfrm>
          <a:prstGeom prst="rect">
            <a:avLst/>
          </a:prstGeom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3</a:t>
            </a:r>
            <a:endParaRPr lang="en-US" altLang="zh-CN" sz="3500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TextBox 21"/>
          <p:cNvSpPr txBox="1"/>
          <p:nvPr>
            <p:custDataLst>
              <p:tags r:id="rId23"/>
            </p:custDataLst>
          </p:nvPr>
        </p:nvSpPr>
        <p:spPr>
          <a:xfrm flipH="1">
            <a:off x="6430010" y="3773805"/>
            <a:ext cx="4302125" cy="65405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spc="15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论坛发帖</a:t>
            </a:r>
            <a:endParaRPr lang="zh-CN" altLang="en-US" sz="3600" spc="15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Rectangle 29"/>
          <p:cNvSpPr/>
          <p:nvPr>
            <p:custDataLst>
              <p:tags r:id="rId24"/>
            </p:custDataLst>
          </p:nvPr>
        </p:nvSpPr>
        <p:spPr>
          <a:xfrm flipH="1">
            <a:off x="5421630" y="3736340"/>
            <a:ext cx="1209675" cy="725805"/>
          </a:xfrm>
          <a:prstGeom prst="rect">
            <a:avLst/>
          </a:prstGeom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4</a:t>
            </a:r>
            <a:endParaRPr lang="en-US" altLang="zh-CN" sz="3500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TextBox 21"/>
          <p:cNvSpPr txBox="1"/>
          <p:nvPr>
            <p:custDataLst>
              <p:tags r:id="rId25"/>
            </p:custDataLst>
          </p:nvPr>
        </p:nvSpPr>
        <p:spPr>
          <a:xfrm flipH="1">
            <a:off x="6449060" y="4656455"/>
            <a:ext cx="4302125" cy="65405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spc="15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查询成绩</a:t>
            </a:r>
            <a:endParaRPr lang="zh-CN" altLang="en-US" sz="3600" spc="15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Rectangle 29"/>
          <p:cNvSpPr/>
          <p:nvPr>
            <p:custDataLst>
              <p:tags r:id="rId26"/>
            </p:custDataLst>
          </p:nvPr>
        </p:nvSpPr>
        <p:spPr>
          <a:xfrm flipH="1">
            <a:off x="5440680" y="4618990"/>
            <a:ext cx="1209675" cy="725805"/>
          </a:xfrm>
          <a:prstGeom prst="rect">
            <a:avLst/>
          </a:prstGeom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5</a:t>
            </a:r>
            <a:endParaRPr lang="en-US" altLang="zh-CN" sz="3500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27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 1"/>
          <p:cNvSpPr txBox="1"/>
          <p:nvPr>
            <p:custDataLst>
              <p:tags r:id="rId1"/>
            </p:custDataLst>
          </p:nvPr>
        </p:nvSpPr>
        <p:spPr>
          <a:xfrm>
            <a:off x="3832382" y="236245"/>
            <a:ext cx="4527236" cy="1173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r>
              <a:rPr lang="zh-CN" altLang="en-US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、登录</a:t>
            </a:r>
            <a:endParaRPr lang="zh-CN" altLang="en-US" sz="48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47" name="图形 4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571925" y="0"/>
            <a:ext cx="2620075" cy="2016321"/>
          </a:xfrm>
          <a:prstGeom prst="rect">
            <a:avLst/>
          </a:prstGeom>
        </p:spPr>
      </p:pic>
      <p:pic>
        <p:nvPicPr>
          <p:cNvPr id="48" name="图形 4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" y="3898899"/>
            <a:ext cx="2499836" cy="29590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18235" y="1402715"/>
            <a:ext cx="96875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打开国家开放大学学习网</a:t>
            </a:r>
            <a:r>
              <a:rPr lang="zh-CN" altLang="en-US" sz="2400">
                <a:hlinkClick r:id="rId8"/>
              </a:rPr>
              <a:t>http://one.ouchn.cn/</a:t>
            </a:r>
            <a:r>
              <a:rPr lang="zh-CN" altLang="en-US" sz="2400"/>
              <a:t>，点击“登录”，输入学号、密码（与班主任沟通获取）、验证码，点击登录。如下图：</a:t>
            </a:r>
            <a:endParaRPr lang="zh-CN" altLang="en-US" sz="24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12365" y="2476500"/>
            <a:ext cx="6667500" cy="438150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 1"/>
          <p:cNvSpPr txBox="1"/>
          <p:nvPr>
            <p:custDataLst>
              <p:tags r:id="rId1"/>
            </p:custDataLst>
          </p:nvPr>
        </p:nvSpPr>
        <p:spPr>
          <a:xfrm>
            <a:off x="3832382" y="236245"/>
            <a:ext cx="4527236" cy="1173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r>
              <a:rPr lang="zh-CN" altLang="en-US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、学习</a:t>
            </a:r>
            <a:endParaRPr lang="zh-CN" altLang="en-US" sz="48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47" name="图形 4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571925" y="0"/>
            <a:ext cx="2620075" cy="2016321"/>
          </a:xfrm>
          <a:prstGeom prst="rect">
            <a:avLst/>
          </a:prstGeom>
        </p:spPr>
      </p:pic>
      <p:pic>
        <p:nvPicPr>
          <p:cNvPr id="48" name="图形 4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" y="3898899"/>
            <a:ext cx="2499836" cy="29590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5310" y="1402715"/>
            <a:ext cx="102304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</a:t>
            </a:r>
            <a:r>
              <a:rPr lang="en-US" altLang="zh-CN" sz="2400"/>
              <a:t>1</a:t>
            </a:r>
            <a:r>
              <a:rPr lang="zh-CN" altLang="en-US" sz="2400"/>
              <a:t>）、进入个人主页后，在“我的课程”中找到《国际法》这门课程，点击“去学习”，即可进入课程首页。在课程首页，首先查看</a:t>
            </a:r>
            <a:r>
              <a:rPr lang="en-US" altLang="zh-CN" sz="2400"/>
              <a:t>“</a:t>
            </a:r>
            <a:r>
              <a:rPr lang="zh-CN" altLang="en-US" sz="2400"/>
              <a:t>课程导学</a:t>
            </a:r>
            <a:r>
              <a:rPr lang="en-US" altLang="zh-CN" sz="2400"/>
              <a:t>”</a:t>
            </a:r>
            <a:r>
              <a:rPr lang="zh-CN" altLang="en-US" sz="2400"/>
              <a:t>：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5540" y="2463165"/>
            <a:ext cx="9316085" cy="407098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 1"/>
          <p:cNvSpPr txBox="1"/>
          <p:nvPr>
            <p:custDataLst>
              <p:tags r:id="rId1"/>
            </p:custDataLst>
          </p:nvPr>
        </p:nvSpPr>
        <p:spPr>
          <a:xfrm>
            <a:off x="3832382" y="236245"/>
            <a:ext cx="4527236" cy="1173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r>
              <a:rPr lang="zh-CN" altLang="en-US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、学习</a:t>
            </a:r>
            <a:endParaRPr lang="zh-CN" altLang="en-US" sz="48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47" name="图形 4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571925" y="0"/>
            <a:ext cx="2620075" cy="2016321"/>
          </a:xfrm>
          <a:prstGeom prst="rect">
            <a:avLst/>
          </a:prstGeom>
        </p:spPr>
      </p:pic>
      <p:pic>
        <p:nvPicPr>
          <p:cNvPr id="48" name="图形 4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" y="3898899"/>
            <a:ext cx="2499836" cy="29590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5310" y="1402715"/>
            <a:ext cx="102304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</a:t>
            </a:r>
            <a:r>
              <a:rPr lang="en-US" altLang="zh-CN" sz="2400"/>
              <a:t>1</a:t>
            </a:r>
            <a:r>
              <a:rPr lang="zh-CN" altLang="en-US" sz="2400"/>
              <a:t>）、在</a:t>
            </a:r>
            <a:r>
              <a:rPr lang="en-US" altLang="zh-CN" sz="2400"/>
              <a:t>“</a:t>
            </a:r>
            <a:r>
              <a:rPr lang="zh-CN" altLang="en-US" sz="2400"/>
              <a:t>考核说明</a:t>
            </a:r>
            <a:r>
              <a:rPr lang="en-US" altLang="zh-CN" sz="2400"/>
              <a:t>”</a:t>
            </a:r>
            <a:r>
              <a:rPr lang="zh-CN" altLang="en-US" sz="2400"/>
              <a:t>中，可以看到这门课程的考核形式，包括形成性考核和终结性考试。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01090" y="2663190"/>
            <a:ext cx="9321165" cy="283527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 1"/>
          <p:cNvSpPr txBox="1"/>
          <p:nvPr>
            <p:custDataLst>
              <p:tags r:id="rId1"/>
            </p:custDataLst>
          </p:nvPr>
        </p:nvSpPr>
        <p:spPr>
          <a:xfrm>
            <a:off x="3832382" y="236245"/>
            <a:ext cx="4527236" cy="1173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r>
              <a:rPr lang="zh-CN" altLang="en-US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、学习</a:t>
            </a:r>
            <a:endParaRPr lang="zh-CN" altLang="en-US" sz="48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47" name="图形 4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571925" y="0"/>
            <a:ext cx="2620075" cy="2016321"/>
          </a:xfrm>
          <a:prstGeom prst="rect">
            <a:avLst/>
          </a:prstGeom>
        </p:spPr>
      </p:pic>
      <p:pic>
        <p:nvPicPr>
          <p:cNvPr id="48" name="图形 4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" y="3898899"/>
            <a:ext cx="2499836" cy="29590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5310" y="1402715"/>
            <a:ext cx="10230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）、</a:t>
            </a:r>
            <a:r>
              <a:rPr lang="zh-CN" sz="2400"/>
              <a:t>点击每一章节，即可进入正式学习。</a:t>
            </a:r>
            <a:endParaRPr lang="zh-CN" sz="240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974850" y="2016125"/>
            <a:ext cx="8242935" cy="444881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 1"/>
          <p:cNvSpPr txBox="1"/>
          <p:nvPr>
            <p:custDataLst>
              <p:tags r:id="rId1"/>
            </p:custDataLst>
          </p:nvPr>
        </p:nvSpPr>
        <p:spPr>
          <a:xfrm>
            <a:off x="909477" y="236245"/>
            <a:ext cx="4527236" cy="1173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r>
              <a:rPr lang="zh-CN" altLang="en-US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、学习</a:t>
            </a:r>
            <a:endParaRPr lang="zh-CN" altLang="en-US" sz="48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47" name="图形 4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571925" y="0"/>
            <a:ext cx="2620075" cy="2016321"/>
          </a:xfrm>
          <a:prstGeom prst="rect">
            <a:avLst/>
          </a:prstGeom>
        </p:spPr>
      </p:pic>
      <p:pic>
        <p:nvPicPr>
          <p:cNvPr id="48" name="图形 4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" y="3898899"/>
            <a:ext cx="2499836" cy="29590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5310" y="1402715"/>
            <a:ext cx="38938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）、每一章节都有丰富的文本、视频和案例。</a:t>
            </a:r>
            <a:endParaRPr lang="zh-CN" sz="24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rcRect r="47141"/>
          <a:stretch>
            <a:fillRect/>
          </a:stretch>
        </p:blipFill>
        <p:spPr>
          <a:xfrm>
            <a:off x="5286375" y="185420"/>
            <a:ext cx="5024755" cy="648652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 1"/>
          <p:cNvSpPr txBox="1"/>
          <p:nvPr>
            <p:custDataLst>
              <p:tags r:id="rId1"/>
            </p:custDataLst>
          </p:nvPr>
        </p:nvSpPr>
        <p:spPr>
          <a:xfrm>
            <a:off x="3832382" y="236245"/>
            <a:ext cx="4527236" cy="1173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3</a:t>
            </a:r>
            <a:r>
              <a:rPr lang="zh-CN" altLang="en-US" sz="4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、完成形考任务</a:t>
            </a:r>
            <a:endParaRPr lang="zh-CN" altLang="en-US" sz="48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47" name="图形 4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571925" y="0"/>
            <a:ext cx="2620075" cy="2016321"/>
          </a:xfrm>
          <a:prstGeom prst="rect">
            <a:avLst/>
          </a:prstGeom>
        </p:spPr>
      </p:pic>
      <p:pic>
        <p:nvPicPr>
          <p:cNvPr id="48" name="图形 4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" y="3898899"/>
            <a:ext cx="2499836" cy="29590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5310" y="1402715"/>
            <a:ext cx="102304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</a:t>
            </a:r>
            <a:r>
              <a:rPr lang="en-US" altLang="zh-CN" sz="2400"/>
              <a:t>1</a:t>
            </a:r>
            <a:r>
              <a:rPr lang="zh-CN" altLang="en-US" sz="2400"/>
              <a:t>）、</a:t>
            </a:r>
            <a:r>
              <a:rPr lang="zh-CN" sz="2400"/>
              <a:t>点击</a:t>
            </a:r>
            <a:r>
              <a:rPr lang="en-US" altLang="zh-CN" sz="2400"/>
              <a:t>“</a:t>
            </a:r>
            <a:r>
              <a:rPr lang="zh-CN" altLang="en-US" sz="2400"/>
              <a:t>形考任务</a:t>
            </a:r>
            <a:r>
              <a:rPr lang="en-US" altLang="zh-CN" sz="2400"/>
              <a:t>”</a:t>
            </a:r>
            <a:r>
              <a:rPr lang="zh-CN" altLang="en-US" sz="2400"/>
              <a:t>，可以看到这门课程有</a:t>
            </a:r>
            <a:r>
              <a:rPr lang="en-US" altLang="zh-CN" sz="2400"/>
              <a:t>5</a:t>
            </a:r>
            <a:r>
              <a:rPr lang="zh-CN" altLang="en-US" sz="2400"/>
              <a:t>个形考，</a:t>
            </a:r>
            <a:r>
              <a:rPr lang="en-US" altLang="zh-CN" sz="2400"/>
              <a:t>1-4</a:t>
            </a:r>
            <a:r>
              <a:rPr lang="zh-CN" altLang="en-US" sz="2400"/>
              <a:t>为客观题，</a:t>
            </a:r>
            <a:r>
              <a:rPr lang="en-US" altLang="zh-CN" sz="2400"/>
              <a:t>5</a:t>
            </a:r>
            <a:r>
              <a:rPr lang="zh-CN" altLang="en-US" sz="2400"/>
              <a:t>为学习心得。注意截止时间，一定要在截止时间前完成。</a:t>
            </a:r>
            <a:endParaRPr lang="zh-CN" sz="24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5440" y="2397125"/>
            <a:ext cx="4914900" cy="3800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21095" y="2292350"/>
            <a:ext cx="4584700" cy="418401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18930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18930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0"/>
  <p:tag name="KSO_WM_TAG_VERSION" val="1.0"/>
  <p:tag name="KSO_WM_BEAUTIFY_FLAG" val="#wm#"/>
  <p:tag name="KSO_WM_TEMPLATE_CATEGORY" val="custom"/>
  <p:tag name="KSO_WM_TEMPLATE_INDEX" val="20218930"/>
  <p:tag name="KSO_WM_SPECIAL_SOURCE" val="bdnull"/>
  <p:tag name="KSO_WM_TEMPLATE_THUMBS_INDEX" val="1、3、4、6、11、15、16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3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4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5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18930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18930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0"/>
  <p:tag name="KSO_WM_TAG_VERSION" val="1.0"/>
  <p:tag name="KSO_WM_BEAUTIFY_FLAG" val="#wm#"/>
  <p:tag name="KSO_WM_TEMPLATE_CATEGORY" val="custom"/>
  <p:tag name="KSO_WM_TEMPLATE_INDEX" val="20218930"/>
  <p:tag name="KSO_WM_SPECIAL_SOURCE" val="bdnull"/>
  <p:tag name="KSO_WM_TEMPLATE_THUMBS_INDEX" val="1、3、4、6、11、15、16"/>
</p:tagLst>
</file>

<file path=ppt/tags/tag271.xml><?xml version="1.0" encoding="utf-8"?>
<p:tagLst xmlns:p="http://schemas.openxmlformats.org/presentationml/2006/main">
  <p:tag name="KSO_WM_UNIT_SUBTYPE" val="c"/>
  <p:tag name="KSO_WM_UNIT_PRESET_TEXT" val="202X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18930_1*f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TEXT_FILL_FORE_SCHEMECOLOR_INDEX_BRIGHTNESS" val="-0.25"/>
  <p:tag name="KSO_WM_UNIT_TEXT_FILL_FORE_SCHEMECOLOR_INDEX" val="5"/>
  <p:tag name="KSO_WM_UNIT_TEXT_FILL_TYPE" val="1"/>
</p:tagLst>
</file>

<file path=ppt/tags/tag272.xml><?xml version="1.0" encoding="utf-8"?>
<p:tagLst xmlns:p="http://schemas.openxmlformats.org/presentationml/2006/main">
  <p:tag name="KSO_WM_UNIT_ISCONTENTSTITLE" val="0"/>
  <p:tag name="KSO_WM_UNIT_ISNUMDGMTITLE" val="0"/>
  <p:tag name="KSO_WM_UNIT_PRESET_TEXT" val="环保知识教育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8930_1*a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</p:tagLst>
</file>

<file path=ppt/tags/tag273.xml><?xml version="1.0" encoding="utf-8"?>
<p:tagLst xmlns:p="http://schemas.openxmlformats.org/presentationml/2006/main">
  <p:tag name="KSO_WM_SLIDE_ID" val="custom20218930_1"/>
  <p:tag name="KSO_WM_TEMPLATE_SUBCATEGORY" val="0"/>
  <p:tag name="KSO_WM_TEMPLATE_MASTER_TYPE" val="1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18930"/>
  <p:tag name="KSO_WM_SLIDE_LAYOUT" val="a_b_f"/>
  <p:tag name="KSO_WM_SLIDE_LAYOUT_CNT" val="1_1_2"/>
  <p:tag name="KSO_WM_SLIDE_TYPE" val="title"/>
  <p:tag name="KSO_WM_SLIDE_SUBTYPE" val="pureTxt"/>
  <p:tag name="KSO_WM_SPECIAL_SOURCE" val="bdnull"/>
  <p:tag name="KSO_WM_TEMPLATE_THUMBS_INDEX" val="1、3、4、6、7、11、15、16、19"/>
</p:tagLst>
</file>

<file path=ppt/tags/tag274.xml><?xml version="1.0" encoding="utf-8"?>
<p:tagLst xmlns:p="http://schemas.openxmlformats.org/presentationml/2006/main">
  <p:tag name="KSO_WM_UNIT_BLOCK" val="0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18930_17*i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DEC_AREA_ID" val="4a68f1b7fe95486bb30285b84689916d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abc95f0a2b05429daf605ce606492828&quot;,&quot;X&quot;:{&quot;Pos&quot;:1},&quot;Y&quot;:{&quot;Pos&quot;:1}},&quot;whChangeMode&quot;:1}"/>
  <p:tag name="KSO_WM_CHIP_GROUPID" val="5eda13105860357932c55e1f"/>
  <p:tag name="KSO_WM_CHIP_XID" val="5ed1cf097ab0972fba70b1e8"/>
  <p:tag name="KSO_WM_TEMPLATE_ASSEMBLE_XID" val="5fd0d96d1fa9d42129dd8918"/>
  <p:tag name="KSO_WM_TEMPLATE_ASSEMBLE_GROUPID" val="5fd0d96d1fa9d42129dd8918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18930_17*i*2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SM_LIMIT_TYPE" val="2"/>
  <p:tag name="KSO_WM_CHIP_GROUPID" val="5eda13105860357932c55e1f"/>
  <p:tag name="KSO_WM_CHIP_XID" val="5ed1cf097ab0972fba70b1e8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40"/>
  <p:tag name="KSO_WM_TEMPLATE_ASSEMBLE_XID" val="5fd0d96d1fa9d42129dd8918"/>
  <p:tag name="KSO_WM_TEMPLATE_ASSEMBLE_GROUPID" val="5fd0d96d1fa9d42129dd8918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18930_17*i*3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SM_LIMIT_TYPE" val="2"/>
  <p:tag name="KSO_WM_CHIP_GROUPID" val="5eda13105860357932c55e1f"/>
  <p:tag name="KSO_WM_CHIP_XID" val="5ed1cf097ab0972fba70b1e8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55"/>
  <p:tag name="KSO_WM_TEMPLATE_ASSEMBLE_XID" val="5fd0d96d1fa9d42129dd8918"/>
  <p:tag name="KSO_WM_TEMPLATE_ASSEMBLE_GROUPID" val="5fd0d96d1fa9d42129dd8918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18930_17*i*4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SM_LIMIT_TYPE" val="2"/>
  <p:tag name="KSO_WM_CHIP_GROUPID" val="5eda13105860357932c55e1f"/>
  <p:tag name="KSO_WM_CHIP_XID" val="5ed1cf097ab0972fba70b1e8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55"/>
  <p:tag name="KSO_WM_TEMPLATE_ASSEMBLE_XID" val="5fd0d96d1fa9d42129dd8918"/>
  <p:tag name="KSO_WM_TEMPLATE_ASSEMBLE_GROUPID" val="5fd0d96d1fa9d42129dd8918"/>
</p:tagLst>
</file>

<file path=ppt/tags/tag278.xml><?xml version="1.0" encoding="utf-8"?>
<p:tagLst xmlns:p="http://schemas.openxmlformats.org/presentationml/2006/main">
  <p:tag name="KSO_WM_UNIT_PLACING_PICTURE_USER_VIEWPORT" val="{&quot;height&quot;:10556,&quot;width&quot;:15840}"/>
  <p:tag name="KSO_WM_UNIT_HIGHLIGHT" val="0"/>
  <p:tag name="KSO_WM_UNIT_COMPATIBLE" val="0"/>
  <p:tag name="KSO_WM_UNIT_DIAGRAM_ISNUMVISUAL" val="0"/>
  <p:tag name="KSO_WM_UNIT_DIAGRAM_ISREFERUNIT" val="0"/>
  <p:tag name="KSO_WM_UNIT_ID" val="custom20218930_17*d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VALUE" val="1185*1185"/>
  <p:tag name="KSO_WM_UNIT_TYPE" val="d"/>
  <p:tag name="KSO_WM_UNIT_INDEX" val="1"/>
</p:tagLst>
</file>

<file path=ppt/tags/tag279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BEAUTIFY_FLAG" val="#wm#"/>
  <p:tag name="KSO_WM_TEMPLATE_CATEGORY" val="custom"/>
  <p:tag name="KSO_WM_TEMPLATE_INDEX" val="20218930"/>
  <p:tag name="KSO_WM_SLIDE_RATIO" val="1.777778"/>
  <p:tag name="KSO_WM_CHIP_INFOS" val="{&quot;type&quot;:0,&quot;layout_type&quot;:&quot;leftright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d1cf097ab0972fba70b1e8"/>
  <p:tag name="KSO_WM_CHIP_FILLPROP" val="[[{&quot;text_align&quot;:&quot;lm&quot;,&quot;text_direction&quot;:&quot;horizontal&quot;,&quot;support_big_font&quot;:false,&quot;fill_id&quot;:&quot;722accd572074b41a2d4cf8c733c9957&quot;,&quot;fill_align&quot;:&quot;cm&quot;,&quot;chip_types&quot;:[&quot;text&quot;,&quot;header&quot;]},{&quot;text_align&quot;:&quot;lm&quot;,&quot;text_direction&quot;:&quot;horizontal&quot;,&quot;support_big_font&quot;:false,&quot;fill_id&quot;:&quot;164c300f690d423ab1b6e3b65edb0bf9&quot;,&quot;fill_align&quot;:&quot;lm&quot;,&quot;chip_types&quot;:[&quot;picture&quot;]}]]"/>
  <p:tag name="KSO_WM_SLIDE_ID" val="custom20218930_17"/>
  <p:tag name="KSO_WM_TEMPLATE_SUBCATEGORY" val="21"/>
  <p:tag name="KSO_WM_TEMPLATE_MASTER_TYPE" val="1"/>
  <p:tag name="KSO_WM_TEMPLATE_COLOR_TYPE" val="1"/>
  <p:tag name="KSO_WM_SLIDE_TYPE" val="text"/>
  <p:tag name="KSO_WM_SLIDE_SUBTYPE" val="picTxt"/>
  <p:tag name="KSO_WM_SLIDE_ITEM_CNT" val="0"/>
  <p:tag name="KSO_WM_SLIDE_INDEX" val="17"/>
  <p:tag name="KSO_WM_SLIDE_SIZE" val="740*377"/>
  <p:tag name="KSO_WM_SLIDE_POSITION" val="120*69"/>
  <p:tag name="KSO_WM_TAG_VERSION" val="1.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2:04:29&quot;,&quot;maxSize&quot;:{&quot;size1&quot;:42.5},&quot;minSize&quot;:{&quot;size1&quot;:42.5},&quot;normalSize&quot;:{&quot;size1&quot;:42.5},&quot;subLayout&quot;:[{&quot;id&quot;:&quot;2020-12-09T22:04:29&quot;,&quot;margin&quot;:{&quot;bottom&quot;:3.809999942779541,&quot;left&quot;:4.2329998016357422,&quot;right&quot;:-2.0053094215266142e-15,&quot;top&quot;:3.809999942779541},&quot;type&quot;:0},{&quot;id&quot;:&quot;2020-12-09T22:04:29&quot;,&quot;margin&quot;:{&quot;bottom&quot;:3.809999942779541,&quot;left&quot;:2.9630000591278076,&quot;right&quot;:4.6570000648498535,&quot;top&quot;:3.3870000839233398},&quot;type&quot;:0}],&quot;type&quot;:0}"/>
  <p:tag name="KSO_WM_SLIDE_BACKGROUND" val="[&quot;general&quot;]"/>
  <p:tag name="KSO_WM_CHIP_DECFILLPROP" val="[]"/>
  <p:tag name="KSO_WM_CHIP_GROUPID" val="5eda13105860357932c55e1f"/>
  <p:tag name="KSO_WM_SLIDE_BK_DARK_LIGHT" val="2"/>
  <p:tag name="KSO_WM_SLIDE_BACKGROUND_TYPE" val="general"/>
  <p:tag name="KSO_WM_SLIDE_SUPPORT_FEATURE_TYPE" val="0"/>
  <p:tag name="KSO_WM_TEMPLATE_ASSEMBLE_XID" val="5fd0d96d1fa9d42129dd8918"/>
  <p:tag name="KSO_WM_TEMPLATE_ASSEMBLE_GROUPID" val="5fd0d96d1fa9d42129dd8918"/>
  <p:tag name="KSO_WM_SPECIAL_SOURCE" val="bdnull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2*i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1"/>
  <p:tag name="KSO_WM_UNIT_TYPE" val="i"/>
  <p:tag name="KSO_WM_UNIT_INDEX" val="1"/>
  <p:tag name="KSO_WM_UNIT_USESOURCEFORMAT_APPLY" val="1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2*i*2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1"/>
  <p:tag name="KSO_WM_UNIT_TYPE" val="i"/>
  <p:tag name="KSO_WM_UNIT_INDEX" val="2"/>
  <p:tag name="KSO_WM_UNIT_USESOURCEFORMAT_APPLY" val="1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2*i*3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1"/>
  <p:tag name="KSO_WM_UNIT_TYPE" val="i"/>
  <p:tag name="KSO_WM_UNIT_INDEX" val="3"/>
  <p:tag name="KSO_WM_UNIT_USESOURCEFORMAT_APPLY" val="1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2*i*4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1"/>
  <p:tag name="KSO_WM_UNIT_TYPE" val="i"/>
  <p:tag name="KSO_WM_UNIT_INDEX" val="4"/>
  <p:tag name="KSO_WM_UNIT_USESOURCEFORMAT_APPLY" val="1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2*i*5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1"/>
  <p:tag name="KSO_WM_UNIT_TYPE" val="i"/>
  <p:tag name="KSO_WM_UNIT_INDEX" val="5"/>
  <p:tag name="KSO_WM_UNIT_FILL_FORE_SCHEMECOLOR_INDEX" val="14"/>
  <p:tag name="KSO_WM_UNIT_FILL_TYPE" val="1"/>
  <p:tag name="KSO_WM_UNIT_SHADOW_SCHEMECOLOR_INDEX" val="13"/>
  <p:tag name="KSO_WM_UNIT_TEXT_FILL_FORE_SCHEMECOLOR_INDEX" val="2"/>
  <p:tag name="KSO_WM_UNIT_TEXT_FILL_TYPE" val="1"/>
  <p:tag name="KSO_WM_UNIT_USESOURCEFORMAT_APPLY" val="1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2*i*6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1"/>
  <p:tag name="KSO_WM_UNIT_TYPE" val="i"/>
  <p:tag name="KSO_WM_UNIT_INDEX" val="6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2*a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ISCONTENTSTITLE" val="1"/>
  <p:tag name="KSO_WM_UNIT_ISNUMDGMTITLE" val="0"/>
  <p:tag name="KSO_WM_UNIT_PRESET_TEXT" val="目录"/>
  <p:tag name="KSO_WM_UNIT_NOCLEAR" val="0"/>
  <p:tag name="KSO_WM_UNIT_VALUE" val="2"/>
  <p:tag name="KSO_WM_DIAGRAM_GROUP_CODE" val="l1-1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2*b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CONTENTS"/>
  <p:tag name="KSO_WM_UNIT_NOCLEAR" val="0"/>
  <p:tag name="KSO_WM_UNIT_VALUE" val="7"/>
  <p:tag name="KSO_WM_DIAGRAM_GROUP_CODE" val="l1-1"/>
  <p:tag name="KSO_WM_UNIT_TYPE" val="b"/>
  <p:tag name="KSO_WM_UNIT_INDEX" val="1"/>
  <p:tag name="KSO_WM_UNIT_TEXT_FILL_FORE_SCHEMECOLOR_INDEX" val="5"/>
  <p:tag name="KSO_WM_UNIT_TEXT_FILL_TYPE" val="1"/>
  <p:tag name="KSO_WM_UNIT_USESOURCEFORMAT_APPLY" val="1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2*l_h_f*1_1_1"/>
  <p:tag name="KSO_WM_TEMPLATE_CATEGORY" val="custom"/>
  <p:tag name="KSO_WM_TEMPLATE_INDEX" val="20218930"/>
  <p:tag name="KSO_WM_UNIT_LAYERLEVEL" val="1_1_1"/>
  <p:tag name="KSO_WM_TAG_VERSION" val="1.0"/>
  <p:tag name="KSO_WM_BEAUTIFY_FLAG" val="#wm#"/>
  <p:tag name="KSO_WM_UNIT_SUBTYPE" val="a"/>
  <p:tag name="KSO_WM_UNIT_PRESET_TEXT" val="单击输入你的正文"/>
  <p:tag name="KSO_WM_UNIT_NOCLEAR" val="0"/>
  <p:tag name="KSO_WM_DIAGRAM_GROUP_CODE" val="l1-1"/>
  <p:tag name="KSO_WM_UNIT_TYPE" val="l_h_f"/>
  <p:tag name="KSO_WM_UNIT_INDEX" val="1_1_1"/>
  <p:tag name="KSO_WM_UNIT_TEXT_FILL_FORE_SCHEMECOLOR_INDEX" val="13"/>
  <p:tag name="KSO_WM_UNIT_TEXT_FILL_TYPE" val="1"/>
  <p:tag name="KSO_WM_UNIT_USESOURCEFORMAT_APPLY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2*l_h_i*1_1_1"/>
  <p:tag name="KSO_WM_TEMPLATE_CATEGORY" val="custom"/>
  <p:tag name="KSO_WM_TEMPLATE_INDEX" val="20218930"/>
  <p:tag name="KSO_WM_UNIT_LAYERLEVEL" val="1_1_1"/>
  <p:tag name="KSO_WM_TAG_VERSION" val="1.0"/>
  <p:tag name="KSO_WM_BEAUTIFY_FLAG" val="#wm#"/>
  <p:tag name="KSO_WM_DIAGRAM_GROUP_CODE" val="l1-1"/>
  <p:tag name="KSO_WM_UNIT_SUBTYPE" val="d"/>
  <p:tag name="KSO_WM_UNIT_TYPE" val="l_h_i"/>
  <p:tag name="KSO_WM_UNIT_INDEX" val="1_1_1"/>
  <p:tag name="KSO_WM_UNIT_TEXT_FILL_FORE_SCHEMECOLOR_INDEX" val="5"/>
  <p:tag name="KSO_WM_UNIT_TEXT_FILL_TYPE" val="1"/>
  <p:tag name="KSO_WM_UNIT_USESOURCEFORMAT_APPLY" val="1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2*l_h_f*1_2_1"/>
  <p:tag name="KSO_WM_TEMPLATE_CATEGORY" val="custom"/>
  <p:tag name="KSO_WM_TEMPLATE_INDEX" val="20218930"/>
  <p:tag name="KSO_WM_UNIT_LAYERLEVEL" val="1_1_1"/>
  <p:tag name="KSO_WM_TAG_VERSION" val="1.0"/>
  <p:tag name="KSO_WM_BEAUTIFY_FLAG" val="#wm#"/>
  <p:tag name="KSO_WM_UNIT_SUBTYPE" val="a"/>
  <p:tag name="KSO_WM_UNIT_PRESET_TEXT" val="单击输入你的正文"/>
  <p:tag name="KSO_WM_UNIT_NOCLEAR" val="0"/>
  <p:tag name="KSO_WM_DIAGRAM_GROUP_CODE" val="l1-1"/>
  <p:tag name="KSO_WM_UNIT_TYPE" val="l_h_f"/>
  <p:tag name="KSO_WM_UNIT_INDEX" val="1_2_1"/>
  <p:tag name="KSO_WM_UNIT_TEXT_FILL_FORE_SCHEMECOLOR_INDEX" val="13"/>
  <p:tag name="KSO_WM_UNIT_TEXT_FILL_TYPE" val="1"/>
  <p:tag name="KSO_WM_UNIT_USESOURCEFORMAT_APPLY" val="1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2*l_h_i*1_2_1"/>
  <p:tag name="KSO_WM_TEMPLATE_CATEGORY" val="custom"/>
  <p:tag name="KSO_WM_TEMPLATE_INDEX" val="20218930"/>
  <p:tag name="KSO_WM_UNIT_LAYERLEVEL" val="1_1_1"/>
  <p:tag name="KSO_WM_TAG_VERSION" val="1.0"/>
  <p:tag name="KSO_WM_BEAUTIFY_FLAG" val="#wm#"/>
  <p:tag name="KSO_WM_DIAGRAM_GROUP_CODE" val="l1-1"/>
  <p:tag name="KSO_WM_UNIT_SUBTYPE" val="d"/>
  <p:tag name="KSO_WM_UNIT_TYPE" val="l_h_i"/>
  <p:tag name="KSO_WM_UNIT_INDEX" val="1_2_1"/>
  <p:tag name="KSO_WM_UNIT_TEXT_FILL_FORE_SCHEMECOLOR_INDEX" val="5"/>
  <p:tag name="KSO_WM_UNIT_TEXT_FILL_TYPE" val="1"/>
  <p:tag name="KSO_WM_UNIT_USESOURCEFORMAT_APPLY" val="1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2*l_h_f*1_2_1"/>
  <p:tag name="KSO_WM_TEMPLATE_CATEGORY" val="custom"/>
  <p:tag name="KSO_WM_TEMPLATE_INDEX" val="20218930"/>
  <p:tag name="KSO_WM_UNIT_LAYERLEVEL" val="1_1_1"/>
  <p:tag name="KSO_WM_TAG_VERSION" val="1.0"/>
  <p:tag name="KSO_WM_BEAUTIFY_FLAG" val=""/>
  <p:tag name="KSO_WM_UNIT_SUBTYPE" val="a"/>
  <p:tag name="KSO_WM_UNIT_PRESET_TEXT" val="单击输入你的正文"/>
  <p:tag name="KSO_WM_UNIT_NOCLEAR" val="0"/>
  <p:tag name="KSO_WM_DIAGRAM_GROUP_CODE" val="l1-1"/>
  <p:tag name="KSO_WM_UNIT_TYPE" val="l_h_f"/>
  <p:tag name="KSO_WM_UNIT_INDEX" val="1_2_1"/>
  <p:tag name="KSO_WM_UNIT_TEXT_FILL_FORE_SCHEMECOLOR_INDEX" val="13"/>
  <p:tag name="KSO_WM_UNIT_TEXT_FILL_TYPE" val="1"/>
  <p:tag name="KSO_WM_UNIT_USESOURCEFORMAT_APPLY" val="1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2*l_h_i*1_2_1"/>
  <p:tag name="KSO_WM_TEMPLATE_CATEGORY" val="custom"/>
  <p:tag name="KSO_WM_TEMPLATE_INDEX" val="20218930"/>
  <p:tag name="KSO_WM_UNIT_LAYERLEVEL" val="1_1_1"/>
  <p:tag name="KSO_WM_TAG_VERSION" val="1.0"/>
  <p:tag name="KSO_WM_BEAUTIFY_FLAG" val=""/>
  <p:tag name="KSO_WM_DIAGRAM_GROUP_CODE" val="l1-1"/>
  <p:tag name="KSO_WM_UNIT_SUBTYPE" val="d"/>
  <p:tag name="KSO_WM_UNIT_TYPE" val="l_h_i"/>
  <p:tag name="KSO_WM_UNIT_INDEX" val="1_2_1"/>
  <p:tag name="KSO_WM_UNIT_TEXT_FILL_FORE_SCHEMECOLOR_INDEX" val="5"/>
  <p:tag name="KSO_WM_UNIT_TEXT_FILL_TYPE" val="1"/>
  <p:tag name="KSO_WM_UNIT_USESOURCEFORMAT_APPLY" val="1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2*l_h_f*1_2_1"/>
  <p:tag name="KSO_WM_TEMPLATE_CATEGORY" val="custom"/>
  <p:tag name="KSO_WM_TEMPLATE_INDEX" val="20218930"/>
  <p:tag name="KSO_WM_UNIT_LAYERLEVEL" val="1_1_1"/>
  <p:tag name="KSO_WM_TAG_VERSION" val="1.0"/>
  <p:tag name="KSO_WM_BEAUTIFY_FLAG" val=""/>
  <p:tag name="KSO_WM_UNIT_SUBTYPE" val="a"/>
  <p:tag name="KSO_WM_UNIT_PRESET_TEXT" val="单击输入你的正文"/>
  <p:tag name="KSO_WM_UNIT_NOCLEAR" val="0"/>
  <p:tag name="KSO_WM_DIAGRAM_GROUP_CODE" val="l1-1"/>
  <p:tag name="KSO_WM_UNIT_TYPE" val="l_h_f"/>
  <p:tag name="KSO_WM_UNIT_INDEX" val="1_2_1"/>
  <p:tag name="KSO_WM_UNIT_TEXT_FILL_FORE_SCHEMECOLOR_INDEX" val="13"/>
  <p:tag name="KSO_WM_UNIT_TEXT_FILL_TYPE" val="1"/>
  <p:tag name="KSO_WM_UNIT_USESOURCEFORMAT_APPLY" val="1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2*l_h_i*1_2_1"/>
  <p:tag name="KSO_WM_TEMPLATE_CATEGORY" val="custom"/>
  <p:tag name="KSO_WM_TEMPLATE_INDEX" val="20218930"/>
  <p:tag name="KSO_WM_UNIT_LAYERLEVEL" val="1_1_1"/>
  <p:tag name="KSO_WM_TAG_VERSION" val="1.0"/>
  <p:tag name="KSO_WM_BEAUTIFY_FLAG" val=""/>
  <p:tag name="KSO_WM_DIAGRAM_GROUP_CODE" val="l1-1"/>
  <p:tag name="KSO_WM_UNIT_SUBTYPE" val="d"/>
  <p:tag name="KSO_WM_UNIT_TYPE" val="l_h_i"/>
  <p:tag name="KSO_WM_UNIT_INDEX" val="1_2_1"/>
  <p:tag name="KSO_WM_UNIT_TEXT_FILL_FORE_SCHEMECOLOR_INDEX" val="5"/>
  <p:tag name="KSO_WM_UNIT_TEXT_FILL_TYPE" val="1"/>
  <p:tag name="KSO_WM_UNIT_USESOURCEFORMAT_APPLY" val="1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2*l_h_f*1_2_1"/>
  <p:tag name="KSO_WM_TEMPLATE_CATEGORY" val="custom"/>
  <p:tag name="KSO_WM_TEMPLATE_INDEX" val="20218930"/>
  <p:tag name="KSO_WM_UNIT_LAYERLEVEL" val="1_1_1"/>
  <p:tag name="KSO_WM_TAG_VERSION" val="1.0"/>
  <p:tag name="KSO_WM_BEAUTIFY_FLAG" val=""/>
  <p:tag name="KSO_WM_UNIT_SUBTYPE" val="a"/>
  <p:tag name="KSO_WM_UNIT_PRESET_TEXT" val="单击输入你的正文"/>
  <p:tag name="KSO_WM_UNIT_NOCLEAR" val="0"/>
  <p:tag name="KSO_WM_DIAGRAM_GROUP_CODE" val="l1-1"/>
  <p:tag name="KSO_WM_UNIT_TYPE" val="l_h_f"/>
  <p:tag name="KSO_WM_UNIT_INDEX" val="1_2_1"/>
  <p:tag name="KSO_WM_UNIT_TEXT_FILL_FORE_SCHEMECOLOR_INDEX" val="13"/>
  <p:tag name="KSO_WM_UNIT_TEXT_FILL_TYPE" val="1"/>
  <p:tag name="KSO_WM_UNIT_USESOURCEFORMAT_APPLY" val="1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2*l_h_i*1_2_1"/>
  <p:tag name="KSO_WM_TEMPLATE_CATEGORY" val="custom"/>
  <p:tag name="KSO_WM_TEMPLATE_INDEX" val="20218930"/>
  <p:tag name="KSO_WM_UNIT_LAYERLEVEL" val="1_1_1"/>
  <p:tag name="KSO_WM_TAG_VERSION" val="1.0"/>
  <p:tag name="KSO_WM_BEAUTIFY_FLAG" val=""/>
  <p:tag name="KSO_WM_DIAGRAM_GROUP_CODE" val="l1-1"/>
  <p:tag name="KSO_WM_UNIT_SUBTYPE" val="d"/>
  <p:tag name="KSO_WM_UNIT_TYPE" val="l_h_i"/>
  <p:tag name="KSO_WM_UNIT_INDEX" val="1_2_1"/>
  <p:tag name="KSO_WM_UNIT_TEXT_FILL_FORE_SCHEMECOLOR_INDEX" val="5"/>
  <p:tag name="KSO_WM_UNIT_TEXT_FILL_TYPE" val="1"/>
  <p:tag name="KSO_WM_UNIT_USESOURCEFORMAT_APPLY" val="1"/>
</p:tagLst>
</file>

<file path=ppt/tags/tag299.xml><?xml version="1.0" encoding="utf-8"?>
<p:tagLst xmlns:p="http://schemas.openxmlformats.org/presentationml/2006/main">
  <p:tag name="KSO_WM_SLIDE_ID" val="custom20218930_2"/>
  <p:tag name="KSO_WM_TEMPLATE_SUBCATEGORY" val="0"/>
  <p:tag name="KSO_WM_TEMPLATE_MASTER_TYPE" val="1"/>
  <p:tag name="KSO_WM_TEMPLATE_COLOR_TYPE" val="0"/>
  <p:tag name="KSO_WM_SLIDE_ITEM_CNT" val="2"/>
  <p:tag name="KSO_WM_SLIDE_INDEX" val="2"/>
  <p:tag name="KSO_WM_TAG_VERSION" val="1.0"/>
  <p:tag name="KSO_WM_BEAUTIFY_FLAG" val="#wm#"/>
  <p:tag name="KSO_WM_TEMPLATE_CATEGORY" val="custom"/>
  <p:tag name="KSO_WM_TEMPLATE_INDEX" val="20218930"/>
  <p:tag name="KSO_WM_SLIDE_TYPE" val="contents"/>
  <p:tag name="KSO_WM_SLIDE_SUBTYPE" val="diag"/>
  <p:tag name="KSO_WM_DIAGRAM_GROUP_CODE" val="l1-1"/>
  <p:tag name="KSO_WM_SLIDE_DIAGTYPE" val="l"/>
  <p:tag name="KSO_WM_SLIDE_LAYOUT" val="a_b_l"/>
  <p:tag name="KSO_WM_SLIDE_LAYOUT_CNT" val="1_1_1"/>
  <p:tag name="KSO_WM_SPECIAL_SOURCE" val="bdnull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a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添加标题"/>
  <p:tag name="KSO_WM_UNIT_NOCLEAR" val="0"/>
  <p:tag name="KSO_WM_UNIT_VALUE" val="7"/>
  <p:tag name="KSO_WM_DIAGRAM_GROUP_CODE" val="l1-2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1"/>
  <p:tag name="KSO_WM_UNIT_USESOURCEFORMAT_APPLY" val="1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2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2"/>
  <p:tag name="KSO_WM_UNIT_USESOURCEFORMAT_APPLY" val="1"/>
</p:tagLst>
</file>

<file path=ppt/tags/tag303.xml><?xml version="1.0" encoding="utf-8"?>
<p:tagLst xmlns:p="http://schemas.openxmlformats.org/presentationml/2006/main">
  <p:tag name="KSO_WM_SLIDE_ID" val="custom20218930_18"/>
  <p:tag name="KSO_WM_TEMPLATE_SUBCATEGORY" val="0"/>
  <p:tag name="KSO_WM_TEMPLATE_MASTER_TYPE" val="1"/>
  <p:tag name="KSO_WM_TEMPLATE_COLOR_TYPE" val="0"/>
  <p:tag name="KSO_WM_SLIDE_ITEM_CNT" val="4"/>
  <p:tag name="KSO_WM_SLIDE_INDEX" val="18"/>
  <p:tag name="KSO_WM_TAG_VERSION" val="1.0"/>
  <p:tag name="KSO_WM_BEAUTIFY_FLAG" val="#wm#"/>
  <p:tag name="KSO_WM_TEMPLATE_CATEGORY" val="custom"/>
  <p:tag name="KSO_WM_TEMPLATE_INDEX" val="20218930"/>
  <p:tag name="KSO_WM_SPECIAL_SOURCE" val="bdnull"/>
  <p:tag name="KSO_WM_SLIDE_TYPE" val="text"/>
  <p:tag name="KSO_WM_SLIDE_SUBTYPE" val="diag"/>
  <p:tag name="KSO_WM_SLIDE_SIZE" val="626.236*268.212"/>
  <p:tag name="KSO_WM_SLIDE_POSITION" val="166.882*182.263"/>
  <p:tag name="KSO_WM_DIAGRAM_GROUP_CODE" val="l1-2"/>
  <p:tag name="KSO_WM_SLIDE_DIAGTYPE" val="l"/>
  <p:tag name="KSO_WM_SLIDE_LAYOUT" val="a_l"/>
  <p:tag name="KSO_WM_SLIDE_LAYOUT_CNT" val="1_1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a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添加标题"/>
  <p:tag name="KSO_WM_UNIT_NOCLEAR" val="0"/>
  <p:tag name="KSO_WM_UNIT_VALUE" val="7"/>
  <p:tag name="KSO_WM_DIAGRAM_GROUP_CODE" val="l1-2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1"/>
  <p:tag name="KSO_WM_UNIT_USESOURCEFORMAT_APPLY" val="1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2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2"/>
  <p:tag name="KSO_WM_UNIT_USESOURCEFORMAT_APPLY" val="1"/>
</p:tagLst>
</file>

<file path=ppt/tags/tag307.xml><?xml version="1.0" encoding="utf-8"?>
<p:tagLst xmlns:p="http://schemas.openxmlformats.org/presentationml/2006/main">
  <p:tag name="KSO_WM_SLIDE_ID" val="custom20218930_18"/>
  <p:tag name="KSO_WM_TEMPLATE_SUBCATEGORY" val="0"/>
  <p:tag name="KSO_WM_TEMPLATE_MASTER_TYPE" val="1"/>
  <p:tag name="KSO_WM_TEMPLATE_COLOR_TYPE" val="0"/>
  <p:tag name="KSO_WM_SLIDE_ITEM_CNT" val="4"/>
  <p:tag name="KSO_WM_SLIDE_INDEX" val="18"/>
  <p:tag name="KSO_WM_TAG_VERSION" val="1.0"/>
  <p:tag name="KSO_WM_BEAUTIFY_FLAG" val="#wm#"/>
  <p:tag name="KSO_WM_TEMPLATE_CATEGORY" val="custom"/>
  <p:tag name="KSO_WM_TEMPLATE_INDEX" val="20218930"/>
  <p:tag name="KSO_WM_SPECIAL_SOURCE" val="bdnull"/>
  <p:tag name="KSO_WM_SLIDE_TYPE" val="text"/>
  <p:tag name="KSO_WM_SLIDE_SUBTYPE" val="diag"/>
  <p:tag name="KSO_WM_SLIDE_SIZE" val="626.236*268.212"/>
  <p:tag name="KSO_WM_SLIDE_POSITION" val="166.882*182.263"/>
  <p:tag name="KSO_WM_DIAGRAM_GROUP_CODE" val="l1-2"/>
  <p:tag name="KSO_WM_SLIDE_DIAGTYPE" val="l"/>
  <p:tag name="KSO_WM_SLIDE_LAYOUT" val="a_l"/>
  <p:tag name="KSO_WM_SLIDE_LAYOUT_CNT" val="1_1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a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添加标题"/>
  <p:tag name="KSO_WM_UNIT_NOCLEAR" val="0"/>
  <p:tag name="KSO_WM_UNIT_VALUE" val="7"/>
  <p:tag name="KSO_WM_DIAGRAM_GROUP_CODE" val="l1-2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1"/>
  <p:tag name="KSO_WM_UNIT_USESOURCEFORMAT_APPLY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2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2"/>
  <p:tag name="KSO_WM_UNIT_USESOURCEFORMAT_APPLY" val="1"/>
</p:tagLst>
</file>

<file path=ppt/tags/tag311.xml><?xml version="1.0" encoding="utf-8"?>
<p:tagLst xmlns:p="http://schemas.openxmlformats.org/presentationml/2006/main">
  <p:tag name="KSO_WM_BEAUTIFY_FLAG" val=""/>
</p:tagLst>
</file>

<file path=ppt/tags/tag312.xml><?xml version="1.0" encoding="utf-8"?>
<p:tagLst xmlns:p="http://schemas.openxmlformats.org/presentationml/2006/main">
  <p:tag name="KSO_WM_SLIDE_ID" val="custom20218930_18"/>
  <p:tag name="KSO_WM_TEMPLATE_SUBCATEGORY" val="0"/>
  <p:tag name="KSO_WM_TEMPLATE_MASTER_TYPE" val="1"/>
  <p:tag name="KSO_WM_TEMPLATE_COLOR_TYPE" val="0"/>
  <p:tag name="KSO_WM_SLIDE_ITEM_CNT" val="4"/>
  <p:tag name="KSO_WM_SLIDE_INDEX" val="18"/>
  <p:tag name="KSO_WM_TAG_VERSION" val="1.0"/>
  <p:tag name="KSO_WM_BEAUTIFY_FLAG" val="#wm#"/>
  <p:tag name="KSO_WM_TEMPLATE_CATEGORY" val="custom"/>
  <p:tag name="KSO_WM_TEMPLATE_INDEX" val="20218930"/>
  <p:tag name="KSO_WM_SPECIAL_SOURCE" val="bdnull"/>
  <p:tag name="KSO_WM_SLIDE_TYPE" val="text"/>
  <p:tag name="KSO_WM_SLIDE_SUBTYPE" val="diag"/>
  <p:tag name="KSO_WM_SLIDE_SIZE" val="626.236*268.212"/>
  <p:tag name="KSO_WM_SLIDE_POSITION" val="166.882*182.263"/>
  <p:tag name="KSO_WM_DIAGRAM_GROUP_CODE" val="l1-2"/>
  <p:tag name="KSO_WM_SLIDE_DIAGTYPE" val="l"/>
  <p:tag name="KSO_WM_SLIDE_LAYOUT" val="a_l"/>
  <p:tag name="KSO_WM_SLIDE_LAYOUT_CNT" val="1_1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a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添加标题"/>
  <p:tag name="KSO_WM_UNIT_NOCLEAR" val="0"/>
  <p:tag name="KSO_WM_UNIT_VALUE" val="7"/>
  <p:tag name="KSO_WM_DIAGRAM_GROUP_CODE" val="l1-2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1"/>
  <p:tag name="KSO_WM_UNIT_USESOURCEFORMAT_APPLY" val="1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2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2"/>
  <p:tag name="KSO_WM_UNIT_USESOURCEFORMAT_APPLY" val="1"/>
</p:tagLst>
</file>

<file path=ppt/tags/tag316.xml><?xml version="1.0" encoding="utf-8"?>
<p:tagLst xmlns:p="http://schemas.openxmlformats.org/presentationml/2006/main">
  <p:tag name="KSO_WM_BEAUTIFY_FLAG" val=""/>
</p:tagLst>
</file>

<file path=ppt/tags/tag317.xml><?xml version="1.0" encoding="utf-8"?>
<p:tagLst xmlns:p="http://schemas.openxmlformats.org/presentationml/2006/main">
  <p:tag name="KSO_WM_SLIDE_ID" val="custom20218930_18"/>
  <p:tag name="KSO_WM_TEMPLATE_SUBCATEGORY" val="0"/>
  <p:tag name="KSO_WM_TEMPLATE_MASTER_TYPE" val="1"/>
  <p:tag name="KSO_WM_TEMPLATE_COLOR_TYPE" val="0"/>
  <p:tag name="KSO_WM_SLIDE_ITEM_CNT" val="4"/>
  <p:tag name="KSO_WM_SLIDE_INDEX" val="18"/>
  <p:tag name="KSO_WM_TAG_VERSION" val="1.0"/>
  <p:tag name="KSO_WM_BEAUTIFY_FLAG" val="#wm#"/>
  <p:tag name="KSO_WM_TEMPLATE_CATEGORY" val="custom"/>
  <p:tag name="KSO_WM_TEMPLATE_INDEX" val="20218930"/>
  <p:tag name="KSO_WM_SPECIAL_SOURCE" val="bdnull"/>
  <p:tag name="KSO_WM_SLIDE_TYPE" val="text"/>
  <p:tag name="KSO_WM_SLIDE_SUBTYPE" val="diag"/>
  <p:tag name="KSO_WM_SLIDE_SIZE" val="626.236*268.212"/>
  <p:tag name="KSO_WM_SLIDE_POSITION" val="166.882*182.263"/>
  <p:tag name="KSO_WM_DIAGRAM_GROUP_CODE" val="l1-2"/>
  <p:tag name="KSO_WM_SLIDE_DIAGTYPE" val="l"/>
  <p:tag name="KSO_WM_SLIDE_LAYOUT" val="a_l"/>
  <p:tag name="KSO_WM_SLIDE_LAYOUT_CNT" val="1_1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a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添加标题"/>
  <p:tag name="KSO_WM_UNIT_NOCLEAR" val="0"/>
  <p:tag name="KSO_WM_UNIT_VALUE" val="7"/>
  <p:tag name="KSO_WM_DIAGRAM_GROUP_CODE" val="l1-2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1"/>
  <p:tag name="KSO_WM_UNIT_USESOURCEFORMAT_APPLY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2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2"/>
  <p:tag name="KSO_WM_UNIT_USESOURCEFORMAT_APPLY" val="1"/>
</p:tagLst>
</file>

<file path=ppt/tags/tag321.xml><?xml version="1.0" encoding="utf-8"?>
<p:tagLst xmlns:p="http://schemas.openxmlformats.org/presentationml/2006/main">
  <p:tag name="KSO_WM_SLIDE_ID" val="custom20218930_18"/>
  <p:tag name="KSO_WM_TEMPLATE_SUBCATEGORY" val="0"/>
  <p:tag name="KSO_WM_TEMPLATE_MASTER_TYPE" val="1"/>
  <p:tag name="KSO_WM_TEMPLATE_COLOR_TYPE" val="0"/>
  <p:tag name="KSO_WM_SLIDE_ITEM_CNT" val="4"/>
  <p:tag name="KSO_WM_SLIDE_INDEX" val="18"/>
  <p:tag name="KSO_WM_TAG_VERSION" val="1.0"/>
  <p:tag name="KSO_WM_BEAUTIFY_FLAG" val="#wm#"/>
  <p:tag name="KSO_WM_TEMPLATE_CATEGORY" val="custom"/>
  <p:tag name="KSO_WM_TEMPLATE_INDEX" val="20218930"/>
  <p:tag name="KSO_WM_SPECIAL_SOURCE" val="bdnull"/>
  <p:tag name="KSO_WM_SLIDE_TYPE" val="text"/>
  <p:tag name="KSO_WM_SLIDE_SUBTYPE" val="diag"/>
  <p:tag name="KSO_WM_SLIDE_SIZE" val="626.236*268.212"/>
  <p:tag name="KSO_WM_SLIDE_POSITION" val="166.882*182.263"/>
  <p:tag name="KSO_WM_DIAGRAM_GROUP_CODE" val="l1-2"/>
  <p:tag name="KSO_WM_SLIDE_DIAGTYPE" val="l"/>
  <p:tag name="KSO_WM_SLIDE_LAYOUT" val="a_l"/>
  <p:tag name="KSO_WM_SLIDE_LAYOUT_CNT" val="1_1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a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添加标题"/>
  <p:tag name="KSO_WM_UNIT_NOCLEAR" val="0"/>
  <p:tag name="KSO_WM_UNIT_VALUE" val="7"/>
  <p:tag name="KSO_WM_DIAGRAM_GROUP_CODE" val="l1-2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1"/>
  <p:tag name="KSO_WM_UNIT_USESOURCEFORMAT_APPLY" val="1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2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2"/>
  <p:tag name="KSO_WM_UNIT_USESOURCEFORMAT_APPLY" val="1"/>
</p:tagLst>
</file>

<file path=ppt/tags/tag325.xml><?xml version="1.0" encoding="utf-8"?>
<p:tagLst xmlns:p="http://schemas.openxmlformats.org/presentationml/2006/main">
  <p:tag name="KSO_WM_SLIDE_ID" val="custom20218930_18"/>
  <p:tag name="KSO_WM_TEMPLATE_SUBCATEGORY" val="0"/>
  <p:tag name="KSO_WM_TEMPLATE_MASTER_TYPE" val="1"/>
  <p:tag name="KSO_WM_TEMPLATE_COLOR_TYPE" val="0"/>
  <p:tag name="KSO_WM_SLIDE_ITEM_CNT" val="4"/>
  <p:tag name="KSO_WM_SLIDE_INDEX" val="18"/>
  <p:tag name="KSO_WM_TAG_VERSION" val="1.0"/>
  <p:tag name="KSO_WM_BEAUTIFY_FLAG" val="#wm#"/>
  <p:tag name="KSO_WM_TEMPLATE_CATEGORY" val="custom"/>
  <p:tag name="KSO_WM_TEMPLATE_INDEX" val="20218930"/>
  <p:tag name="KSO_WM_SPECIAL_SOURCE" val="bdnull"/>
  <p:tag name="KSO_WM_SLIDE_TYPE" val="text"/>
  <p:tag name="KSO_WM_SLIDE_SUBTYPE" val="diag"/>
  <p:tag name="KSO_WM_SLIDE_SIZE" val="626.236*268.212"/>
  <p:tag name="KSO_WM_SLIDE_POSITION" val="166.882*182.263"/>
  <p:tag name="KSO_WM_DIAGRAM_GROUP_CODE" val="l1-2"/>
  <p:tag name="KSO_WM_SLIDE_DIAGTYPE" val="l"/>
  <p:tag name="KSO_WM_SLIDE_LAYOUT" val="a_l"/>
  <p:tag name="KSO_WM_SLIDE_LAYOUT_CNT" val="1_1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a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添加标题"/>
  <p:tag name="KSO_WM_UNIT_NOCLEAR" val="0"/>
  <p:tag name="KSO_WM_UNIT_VALUE" val="7"/>
  <p:tag name="KSO_WM_DIAGRAM_GROUP_CODE" val="l1-2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1"/>
  <p:tag name="KSO_WM_UNIT_USESOURCEFORMAT_APPLY" val="1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2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2"/>
  <p:tag name="KSO_WM_UNIT_USESOURCEFORMAT_APPLY" val="1"/>
</p:tagLst>
</file>

<file path=ppt/tags/tag329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ID" val="custom20218930_18"/>
  <p:tag name="KSO_WM_TEMPLATE_SUBCATEGORY" val="0"/>
  <p:tag name="KSO_WM_TEMPLATE_MASTER_TYPE" val="1"/>
  <p:tag name="KSO_WM_TEMPLATE_COLOR_TYPE" val="0"/>
  <p:tag name="KSO_WM_SLIDE_ITEM_CNT" val="4"/>
  <p:tag name="KSO_WM_SLIDE_INDEX" val="18"/>
  <p:tag name="KSO_WM_TAG_VERSION" val="1.0"/>
  <p:tag name="KSO_WM_BEAUTIFY_FLAG" val="#wm#"/>
  <p:tag name="KSO_WM_TEMPLATE_CATEGORY" val="custom"/>
  <p:tag name="KSO_WM_TEMPLATE_INDEX" val="20218930"/>
  <p:tag name="KSO_WM_SPECIAL_SOURCE" val="bdnull"/>
  <p:tag name="KSO_WM_SLIDE_TYPE" val="text"/>
  <p:tag name="KSO_WM_SLIDE_SUBTYPE" val="diag"/>
  <p:tag name="KSO_WM_SLIDE_SIZE" val="626.236*268.212"/>
  <p:tag name="KSO_WM_SLIDE_POSITION" val="166.882*182.263"/>
  <p:tag name="KSO_WM_DIAGRAM_GROUP_CODE" val="l1-2"/>
  <p:tag name="KSO_WM_SLIDE_DIAGTYPE" val="l"/>
  <p:tag name="KSO_WM_SLIDE_LAYOUT" val="a_l"/>
  <p:tag name="KSO_WM_SLIDE_LAYOUT_CNT" val="1_1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a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添加标题"/>
  <p:tag name="KSO_WM_UNIT_NOCLEAR" val="0"/>
  <p:tag name="KSO_WM_UNIT_VALUE" val="7"/>
  <p:tag name="KSO_WM_DIAGRAM_GROUP_CODE" val="l1-2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1"/>
  <p:tag name="KSO_WM_UNIT_USESOURCEFORMAT_APPLY" val="1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2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2"/>
  <p:tag name="KSO_WM_UNIT_USESOURCEFORMAT_APPLY" val="1"/>
</p:tagLst>
</file>

<file path=ppt/tags/tag334.xml><?xml version="1.0" encoding="utf-8"?>
<p:tagLst xmlns:p="http://schemas.openxmlformats.org/presentationml/2006/main">
  <p:tag name="KSO_WM_BEAUTIFY_FLAG" val=""/>
</p:tagLst>
</file>

<file path=ppt/tags/tag335.xml><?xml version="1.0" encoding="utf-8"?>
<p:tagLst xmlns:p="http://schemas.openxmlformats.org/presentationml/2006/main">
  <p:tag name="KSO_WM_SLIDE_ID" val="custom20218930_18"/>
  <p:tag name="KSO_WM_TEMPLATE_SUBCATEGORY" val="0"/>
  <p:tag name="KSO_WM_TEMPLATE_MASTER_TYPE" val="1"/>
  <p:tag name="KSO_WM_TEMPLATE_COLOR_TYPE" val="0"/>
  <p:tag name="KSO_WM_SLIDE_ITEM_CNT" val="4"/>
  <p:tag name="KSO_WM_SLIDE_INDEX" val="18"/>
  <p:tag name="KSO_WM_TAG_VERSION" val="1.0"/>
  <p:tag name="KSO_WM_BEAUTIFY_FLAG" val="#wm#"/>
  <p:tag name="KSO_WM_TEMPLATE_CATEGORY" val="custom"/>
  <p:tag name="KSO_WM_TEMPLATE_INDEX" val="20218930"/>
  <p:tag name="KSO_WM_SPECIAL_SOURCE" val="bdnull"/>
  <p:tag name="KSO_WM_SLIDE_TYPE" val="text"/>
  <p:tag name="KSO_WM_SLIDE_SUBTYPE" val="diag"/>
  <p:tag name="KSO_WM_SLIDE_SIZE" val="626.236*268.212"/>
  <p:tag name="KSO_WM_SLIDE_POSITION" val="166.882*182.263"/>
  <p:tag name="KSO_WM_DIAGRAM_GROUP_CODE" val="l1-2"/>
  <p:tag name="KSO_WM_SLIDE_DIAGTYPE" val="l"/>
  <p:tag name="KSO_WM_SLIDE_LAYOUT" val="a_l"/>
  <p:tag name="KSO_WM_SLIDE_LAYOUT_CNT" val="1_1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a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添加标题"/>
  <p:tag name="KSO_WM_UNIT_NOCLEAR" val="0"/>
  <p:tag name="KSO_WM_UNIT_VALUE" val="7"/>
  <p:tag name="KSO_WM_DIAGRAM_GROUP_CODE" val="l1-2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1"/>
  <p:tag name="KSO_WM_UNIT_USESOURCEFORMAT_APPLY" val="1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2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2"/>
  <p:tag name="KSO_WM_UNIT_USESOURCEFORMAT_APPLY" val="1"/>
</p:tagLst>
</file>

<file path=ppt/tags/tag339.xml><?xml version="1.0" encoding="utf-8"?>
<p:tagLst xmlns:p="http://schemas.openxmlformats.org/presentationml/2006/main">
  <p:tag name="KSO_WM_SLIDE_ID" val="custom20218930_18"/>
  <p:tag name="KSO_WM_TEMPLATE_SUBCATEGORY" val="0"/>
  <p:tag name="KSO_WM_TEMPLATE_MASTER_TYPE" val="1"/>
  <p:tag name="KSO_WM_TEMPLATE_COLOR_TYPE" val="0"/>
  <p:tag name="KSO_WM_SLIDE_ITEM_CNT" val="4"/>
  <p:tag name="KSO_WM_SLIDE_INDEX" val="18"/>
  <p:tag name="KSO_WM_TAG_VERSION" val="1.0"/>
  <p:tag name="KSO_WM_BEAUTIFY_FLAG" val="#wm#"/>
  <p:tag name="KSO_WM_TEMPLATE_CATEGORY" val="custom"/>
  <p:tag name="KSO_WM_TEMPLATE_INDEX" val="20218930"/>
  <p:tag name="KSO_WM_SPECIAL_SOURCE" val="bdnull"/>
  <p:tag name="KSO_WM_SLIDE_TYPE" val="text"/>
  <p:tag name="KSO_WM_SLIDE_SUBTYPE" val="diag"/>
  <p:tag name="KSO_WM_SLIDE_SIZE" val="626.236*268.212"/>
  <p:tag name="KSO_WM_SLIDE_POSITION" val="166.882*182.263"/>
  <p:tag name="KSO_WM_DIAGRAM_GROUP_CODE" val="l1-2"/>
  <p:tag name="KSO_WM_SLIDE_DIAGTYPE" val="l"/>
  <p:tag name="KSO_WM_SLIDE_LAYOUT" val="a_l"/>
  <p:tag name="KSO_WM_SLIDE_LAYOUT_CNT" val="1_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a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添加标题"/>
  <p:tag name="KSO_WM_UNIT_NOCLEAR" val="0"/>
  <p:tag name="KSO_WM_UNIT_VALUE" val="7"/>
  <p:tag name="KSO_WM_DIAGRAM_GROUP_CODE" val="l1-2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1"/>
  <p:tag name="KSO_WM_UNIT_USESOURCEFORMAT_APPLY" val="1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2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2"/>
  <p:tag name="KSO_WM_UNIT_USESOURCEFORMAT_APPLY" val="1"/>
</p:tagLst>
</file>

<file path=ppt/tags/tag343.xml><?xml version="1.0" encoding="utf-8"?>
<p:tagLst xmlns:p="http://schemas.openxmlformats.org/presentationml/2006/main">
  <p:tag name="KSO_WM_SLIDE_ID" val="custom20218930_18"/>
  <p:tag name="KSO_WM_TEMPLATE_SUBCATEGORY" val="0"/>
  <p:tag name="KSO_WM_TEMPLATE_MASTER_TYPE" val="1"/>
  <p:tag name="KSO_WM_TEMPLATE_COLOR_TYPE" val="0"/>
  <p:tag name="KSO_WM_SLIDE_ITEM_CNT" val="4"/>
  <p:tag name="KSO_WM_SLIDE_INDEX" val="18"/>
  <p:tag name="KSO_WM_TAG_VERSION" val="1.0"/>
  <p:tag name="KSO_WM_BEAUTIFY_FLAG" val="#wm#"/>
  <p:tag name="KSO_WM_TEMPLATE_CATEGORY" val="custom"/>
  <p:tag name="KSO_WM_TEMPLATE_INDEX" val="20218930"/>
  <p:tag name="KSO_WM_SPECIAL_SOURCE" val="bdnull"/>
  <p:tag name="KSO_WM_SLIDE_TYPE" val="text"/>
  <p:tag name="KSO_WM_SLIDE_SUBTYPE" val="diag"/>
  <p:tag name="KSO_WM_SLIDE_SIZE" val="626.236*268.212"/>
  <p:tag name="KSO_WM_SLIDE_POSITION" val="166.882*182.263"/>
  <p:tag name="KSO_WM_DIAGRAM_GROUP_CODE" val="l1-2"/>
  <p:tag name="KSO_WM_SLIDE_DIAGTYPE" val="l"/>
  <p:tag name="KSO_WM_SLIDE_LAYOUT" val="a_l"/>
  <p:tag name="KSO_WM_SLIDE_LAYOUT_CNT" val="1_1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a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添加标题"/>
  <p:tag name="KSO_WM_UNIT_NOCLEAR" val="0"/>
  <p:tag name="KSO_WM_UNIT_VALUE" val="7"/>
  <p:tag name="KSO_WM_DIAGRAM_GROUP_CODE" val="l1-2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1"/>
  <p:tag name="KSO_WM_UNIT_USESOURCEFORMAT_APPLY" val="1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2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2"/>
  <p:tag name="KSO_WM_UNIT_USESOURCEFORMAT_APPLY" val="1"/>
</p:tagLst>
</file>

<file path=ppt/tags/tag347.xml><?xml version="1.0" encoding="utf-8"?>
<p:tagLst xmlns:p="http://schemas.openxmlformats.org/presentationml/2006/main">
  <p:tag name="KSO_WM_BEAUTIFY_FLAG" val=""/>
</p:tagLst>
</file>

<file path=ppt/tags/tag348.xml><?xml version="1.0" encoding="utf-8"?>
<p:tagLst xmlns:p="http://schemas.openxmlformats.org/presentationml/2006/main">
  <p:tag name="KSO_WM_SLIDE_ID" val="custom20218930_18"/>
  <p:tag name="KSO_WM_TEMPLATE_SUBCATEGORY" val="0"/>
  <p:tag name="KSO_WM_TEMPLATE_MASTER_TYPE" val="1"/>
  <p:tag name="KSO_WM_TEMPLATE_COLOR_TYPE" val="0"/>
  <p:tag name="KSO_WM_SLIDE_ITEM_CNT" val="4"/>
  <p:tag name="KSO_WM_SLIDE_INDEX" val="18"/>
  <p:tag name="KSO_WM_TAG_VERSION" val="1.0"/>
  <p:tag name="KSO_WM_BEAUTIFY_FLAG" val="#wm#"/>
  <p:tag name="KSO_WM_TEMPLATE_CATEGORY" val="custom"/>
  <p:tag name="KSO_WM_TEMPLATE_INDEX" val="20218930"/>
  <p:tag name="KSO_WM_SPECIAL_SOURCE" val="bdnull"/>
  <p:tag name="KSO_WM_SLIDE_TYPE" val="text"/>
  <p:tag name="KSO_WM_SLIDE_SUBTYPE" val="diag"/>
  <p:tag name="KSO_WM_SLIDE_SIZE" val="626.236*268.212"/>
  <p:tag name="KSO_WM_SLIDE_POSITION" val="166.882*182.263"/>
  <p:tag name="KSO_WM_DIAGRAM_GROUP_CODE" val="l1-2"/>
  <p:tag name="KSO_WM_SLIDE_DIAGTYPE" val="l"/>
  <p:tag name="KSO_WM_SLIDE_LAYOUT" val="a_l"/>
  <p:tag name="KSO_WM_SLIDE_LAYOUT_CNT" val="1_1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a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添加标题"/>
  <p:tag name="KSO_WM_UNIT_NOCLEAR" val="0"/>
  <p:tag name="KSO_WM_UNIT_VALUE" val="7"/>
  <p:tag name="KSO_WM_DIAGRAM_GROUP_CODE" val="l1-2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1"/>
  <p:tag name="KSO_WM_UNIT_USESOURCEFORMAT_APPLY" val="1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8*i*2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DIAGRAM_GROUP_CODE" val="l1-2"/>
  <p:tag name="KSO_WM_UNIT_TYPE" val="i"/>
  <p:tag name="KSO_WM_UNIT_INDEX" val="2"/>
  <p:tag name="KSO_WM_UNIT_USESOURCEFORMAT_APPLY" val="1"/>
</p:tagLst>
</file>

<file path=ppt/tags/tag352.xml><?xml version="1.0" encoding="utf-8"?>
<p:tagLst xmlns:p="http://schemas.openxmlformats.org/presentationml/2006/main">
  <p:tag name="KSO_WM_SLIDE_ID" val="custom20218930_18"/>
  <p:tag name="KSO_WM_TEMPLATE_SUBCATEGORY" val="0"/>
  <p:tag name="KSO_WM_TEMPLATE_MASTER_TYPE" val="1"/>
  <p:tag name="KSO_WM_TEMPLATE_COLOR_TYPE" val="0"/>
  <p:tag name="KSO_WM_SLIDE_ITEM_CNT" val="4"/>
  <p:tag name="KSO_WM_SLIDE_INDEX" val="18"/>
  <p:tag name="KSO_WM_TAG_VERSION" val="1.0"/>
  <p:tag name="KSO_WM_BEAUTIFY_FLAG" val="#wm#"/>
  <p:tag name="KSO_WM_TEMPLATE_CATEGORY" val="custom"/>
  <p:tag name="KSO_WM_TEMPLATE_INDEX" val="20218930"/>
  <p:tag name="KSO_WM_SPECIAL_SOURCE" val="bdnull"/>
  <p:tag name="KSO_WM_SLIDE_TYPE" val="text"/>
  <p:tag name="KSO_WM_SLIDE_SUBTYPE" val="diag"/>
  <p:tag name="KSO_WM_SLIDE_SIZE" val="626.236*268.212"/>
  <p:tag name="KSO_WM_SLIDE_POSITION" val="166.882*182.263"/>
  <p:tag name="KSO_WM_DIAGRAM_GROUP_CODE" val="l1-2"/>
  <p:tag name="KSO_WM_SLIDE_DIAGTYPE" val="l"/>
  <p:tag name="KSO_WM_SLIDE_LAYOUT" val="a_l"/>
  <p:tag name="KSO_WM_SLIDE_LAYOUT_CNT" val="1_1"/>
</p:tagLst>
</file>

<file path=ppt/tags/tag353.xml><?xml version="1.0" encoding="utf-8"?>
<p:tagLst xmlns:p="http://schemas.openxmlformats.org/presentationml/2006/main">
  <p:tag name="KSO_WM_UNIT_VALUE" val="1396*169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2"/>
  <p:tag name="KSO_WM_UNIT_ID" val="custom20218930_13*d*2"/>
  <p:tag name="KSO_WM_TEMPLATE_CATEGORY" val="custom"/>
  <p:tag name="KSO_WM_TEMPLATE_INDEX" val="20218930"/>
  <p:tag name="KSO_WM_UNIT_LAYERLEVEL" val="1"/>
  <p:tag name="KSO_WM_TAG_VERSION" val="1.0"/>
  <p:tag name="KSO_WM_BEAUTIFY_FLAG" val="#wm#"/>
</p:tagLst>
</file>

<file path=ppt/tags/tag3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8930_13*a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CHIP_GROUPID" val="5e7881253197e252a37019b5"/>
  <p:tag name="KSO_WM_CHIP_XID" val="5e7881253197e252a37019b6"/>
  <p:tag name="KSO_WM_UNIT_DEC_AREA_ID" val="86dfffda90ff4c3485dd111a098a6ed2"/>
  <p:tag name="KSO_WM_CHIP_FILLAREA_FILL_RULE" val="{&quot;fill_align&quot;:&quot;lb&quot;,&quot;fill_mode&quot;:&quot;full&quot;,&quot;sacle_strategy&quot;:&quot;smart&quot;}"/>
  <p:tag name="KSO_WM_ASSEMBLE_CHIP_INDEX" val="8fb97a693f324a58af22927ee1fd873a"/>
  <p:tag name="KSO_WM_UNIT_TEXT_FILL_FORE_SCHEMECOLOR_INDEX_BRIGHTNESS" val="0"/>
  <p:tag name="KSO_WM_UNIT_TEXT_FILL_FORE_SCHEMECOLOR_INDEX" val="13"/>
  <p:tag name="KSO_WM_UNIT_TEXT_FILL_TYPE" val="1"/>
  <p:tag name="KSO_WM_TEMPLATE_ASSEMBLE_XID" val="5fd0d2c61fa9d42129dd7ff3"/>
  <p:tag name="KSO_WM_TEMPLATE_ASSEMBLE_GROUPID" val="5fd0d2c61fa9d42129dd7ff3"/>
  <p:tag name="KSO_WM_UNIT_PLACING_PICTURE_USER_VIEWPORT" val="{&quot;height&quot;:2117,&quot;width&quot;:6960}"/>
</p:tagLst>
</file>

<file path=ppt/tags/tag355.xml><?xml version="1.0" encoding="utf-8"?>
<p:tagLst xmlns:p="http://schemas.openxmlformats.org/presentationml/2006/main">
  <p:tag name="KSO_WM_SLIDE_ID" val="custom20218930_13"/>
  <p:tag name="KSO_WM_TEMPLATE_SUBCATEGORY" val="21"/>
  <p:tag name="KSO_WM_TEMPLATE_MASTER_TYPE" val="1"/>
  <p:tag name="KSO_WM_TEMPLATE_COLOR_TYPE" val="1"/>
  <p:tag name="KSO_WM_SLIDE_ITEM_CNT" val="0"/>
  <p:tag name="KSO_WM_SLIDE_INDEX" val="13"/>
  <p:tag name="KSO_WM_TAG_VERSION" val="1.0"/>
  <p:tag name="KSO_WM_BEAUTIFY_FLAG" val="#wm#"/>
  <p:tag name="KSO_WM_TEMPLATE_CATEGORY" val="custom"/>
  <p:tag name="KSO_WM_TEMPLATE_INDEX" val="20218930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cab20a758c1ec0b7089d3"/>
  <p:tag name="KSO_WM_SLIDE_TYPE" val="text"/>
  <p:tag name="KSO_WM_SLIDE_SUBTYPE" val="picTxt"/>
  <p:tag name="KSO_WM_SLIDE_SIZE" val="864*396"/>
  <p:tag name="KSO_WM_SLIDE_POSITION" val="47*71"/>
  <p:tag name="KSO_WM_SLIDE_LAYOUT" val="a_d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36:06&quot;,&quot;maxSize&quot;:{&quot;size1&quot;:50},&quot;minSize&quot;:{&quot;size1&quot;:36.200000000000003},&quot;normalSize&quot;:{&quot;size1&quot;:41.299999999999997},&quot;subLayout&quot;:[{&quot;id&quot;:&quot;2020-12-09T21:36:06&quot;,&quot;maxSize&quot;:{&quot;size1&quot;:33.299999999999997},&quot;minSize&quot;:{&quot;size1&quot;:24.600000000000001},&quot;normalSize&quot;:{&quot;size1&quot;:24.600000000000001},&quot;subLayout&quot;:[{&quot;id&quot;:&quot;2020-12-09T21:36:06&quot;,&quot;margin&quot;:{&quot;bottom&quot;:0.026000002399086952,&quot;left&quot;:1.6929999589920044,&quot;right&quot;:0.026000002399086952,&quot;top&quot;:2.5399999618530273},&quot;type&quot;:0},{&quot;id&quot;:&quot;2020-12-09T21:36:06&quot;,&quot;margin&quot;:{&quot;bottom&quot;:2.5399999618530273,&quot;left&quot;:1.6929999589920044,&quot;right&quot;:0.026000002399086952,&quot;top&quot;:0.81999999284744263},&quot;type&quot;:0}],&quot;type&quot;:0},{&quot;id&quot;:&quot;2020-12-09T21:36:06&quot;,&quot;margin&quot;:{&quot;bottom&quot;:2.5399999618530273,&quot;left&quot;:1.2439998388290405,&quot;right&quot;:1.6929999589920044,&quot;top&quot;:2.5399999618530273},&quot;type&quot;:0}],&quot;type&quot;:0}"/>
  <p:tag name="KSO_WM_SLIDE_BACKGROUND" val="[&quot;general&quot;]"/>
  <p:tag name="KSO_WM_SLIDE_RATIO" val="1.777778"/>
  <p:tag name="KSO_WM_CHIP_FILLPROP" val="[[{&quot;text_align&quot;:&quot;lb&quot;,&quot;text_direction&quot;:&quot;horizontal&quot;,&quot;support_big_font&quot;:false,&quot;fill_id&quot;:&quot;b7340f5df43247b388bf8111af5beefc&quot;,&quot;fill_align&quot;:&quot;lb&quot;,&quot;chip_types&quot;:[&quot;header&quot;]},{&quot;text_align&quot;:&quot;lt&quot;,&quot;text_direction&quot;:&quot;horizontal&quot;,&quot;support_big_font&quot;:false,&quot;fill_id&quot;:&quot;39e5b8525f65425eb1a46efefc99b092&quot;,&quot;fill_align&quot;:&quot;lt&quot;,&quot;chip_types&quot;:[&quot;text&quot;,&quot;picture&quot;]},{&quot;text_align&quot;:&quot;lm&quot;,&quot;text_direction&quot;:&quot;horizontal&quot;,&quot;support_features&quot;:[&quot;collage&quot;,&quot;carousel&quot;,&quot;creativecrop&quot;],&quot;support_big_font&quot;:false,&quot;fill_id&quot;:&quot;36771e6c83554b7eb13570d10bad3e3b&quot;,&quot;fill_align&quot;:&quot;cm&quot;,&quot;chip_types&quot;:[&quot;diagram&quot;,&quot;pictext&quot;,&quot;text&quot;,&quot;picture&quot;,&quot;chart&quot;,&quot;table&quot;,&quot;video&quot;]}]]"/>
  <p:tag name="KSO_WM_CHIP_DECFILLPROP" val="[]"/>
  <p:tag name="KSO_WM_CHIP_GROUPID" val="5eecab20a758c1ec0b7089d1"/>
  <p:tag name="KSO_WM_SLIDE_BK_DARK_LIGHT" val="2"/>
  <p:tag name="KSO_WM_SLIDE_BACKGROUND_TYPE" val="general"/>
  <p:tag name="KSO_WM_SLIDE_SUPPORT_FEATURE_TYPE" val="0"/>
  <p:tag name="KSO_WM_TEMPLATE_ASSEMBLE_XID" val="5fd0d2c61fa9d42129dd7ff3"/>
  <p:tag name="KSO_WM_TEMPLATE_ASSEMBLE_GROUPID" val="5fd0d2c61fa9d42129dd7ff3"/>
  <p:tag name="KSO_WM_SPECIAL_SOURCE" val="bdnull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9*a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THANKS"/>
  <p:tag name="KSO_WM_UNIT_NOCLEAR" val="0"/>
  <p:tag name="KSO_WM_UNIT_VALUE" val="5"/>
  <p:tag name="KSO_WM_UNIT_TYPE" val="a"/>
  <p:tag name="KSO_WM_UNIT_INDEX" val="1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30_19*b*1"/>
  <p:tag name="KSO_WM_TEMPLATE_CATEGORY" val="custom"/>
  <p:tag name="KSO_WM_TEMPLATE_INDEX" val="20218930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感谢观看"/>
  <p:tag name="KSO_WM_UNIT_NOCLEAR" val="0"/>
  <p:tag name="KSO_WM_UNIT_VALUE" val="14"/>
  <p:tag name="KSO_WM_UNIT_TYPE" val="b"/>
  <p:tag name="KSO_WM_UNIT_INDEX" val="1"/>
</p:tagLst>
</file>

<file path=ppt/tags/tag358.xml><?xml version="1.0" encoding="utf-8"?>
<p:tagLst xmlns:p="http://schemas.openxmlformats.org/presentationml/2006/main">
  <p:tag name="KSO_WM_SLIDE_ID" val="custom20218930_19"/>
  <p:tag name="KSO_WM_TEMPLATE_SUBCATEGORY" val="0"/>
  <p:tag name="KSO_WM_TEMPLATE_MASTER_TYPE" val="1"/>
  <p:tag name="KSO_WM_TEMPLATE_COLOR_TYPE" val="0"/>
  <p:tag name="KSO_WM_SLIDE_ITEM_CNT" val="0"/>
  <p:tag name="KSO_WM_SLIDE_INDEX" val="19"/>
  <p:tag name="KSO_WM_TAG_VERSION" val="1.0"/>
  <p:tag name="KSO_WM_BEAUTIFY_FLAG" val="#wm#"/>
  <p:tag name="KSO_WM_TEMPLATE_CATEGORY" val="custom"/>
  <p:tag name="KSO_WM_TEMPLATE_INDEX" val="20218930"/>
  <p:tag name="KSO_WM_SLIDE_TYPE" val="endPage"/>
  <p:tag name="KSO_WM_SLIDE_SUBTYPE" val="pureTxt"/>
  <p:tag name="KSO_WM_SLIDE_LAYOUT" val="a_b"/>
  <p:tag name="KSO_WM_SLIDE_LAYOUT_CNT" val="1_1"/>
  <p:tag name="KSO_WM_SPECIAL_SOURCE" val="bdnull"/>
</p:tagLst>
</file>

<file path=ppt/tags/tag359.xml><?xml version="1.0" encoding="utf-8"?>
<p:tagLst xmlns:p="http://schemas.openxmlformats.org/presentationml/2006/main">
  <p:tag name="COMMONDATA" val="eyJoZGlkIjoiYWE2ZmY2NzlmYTY4ZDk2MzI4MjgwZWJjOGFkZmIzYmMifQ=="/>
  <p:tag name="KSO_WPP_MARK_KEY" val="2cad83c4-a024-479f-a184-f4333f85fb82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ysClr val="windowText" lastClr="000000"/>
      </a:dk1>
      <a:lt1>
        <a:sysClr val="window" lastClr="FFFFFF"/>
      </a:lt1>
      <a:dk2>
        <a:srgbClr val="E1F5D0"/>
      </a:dk2>
      <a:lt2>
        <a:srgbClr val="FFFFFF"/>
      </a:lt2>
      <a:accent1>
        <a:srgbClr val="79A452"/>
      </a:accent1>
      <a:accent2>
        <a:srgbClr val="719B62"/>
      </a:accent2>
      <a:accent3>
        <a:srgbClr val="699373"/>
      </a:accent3>
      <a:accent4>
        <a:srgbClr val="628A83"/>
      </a:accent4>
      <a:accent5>
        <a:srgbClr val="5A8294"/>
      </a:accent5>
      <a:accent6>
        <a:srgbClr val="5279A4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环保知识教育2">
      <a:dk1>
        <a:sysClr val="windowText" lastClr="000000"/>
      </a:dk1>
      <a:lt1>
        <a:sysClr val="window" lastClr="FFFFFF"/>
      </a:lt1>
      <a:dk2>
        <a:srgbClr val="E1F5D0"/>
      </a:dk2>
      <a:lt2>
        <a:srgbClr val="FFFFFF"/>
      </a:lt2>
      <a:accent1>
        <a:srgbClr val="79A452"/>
      </a:accent1>
      <a:accent2>
        <a:srgbClr val="719B62"/>
      </a:accent2>
      <a:accent3>
        <a:srgbClr val="699373"/>
      </a:accent3>
      <a:accent4>
        <a:srgbClr val="628A83"/>
      </a:accent4>
      <a:accent5>
        <a:srgbClr val="5A8294"/>
      </a:accent5>
      <a:accent6>
        <a:srgbClr val="5279A4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906</Words>
  <Application>WPS 演示</Application>
  <PresentationFormat>宽屏</PresentationFormat>
  <Paragraphs>99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Wingdings</vt:lpstr>
      <vt:lpstr>汉仪劲楷简</vt:lpstr>
      <vt:lpstr>Arial Unicode MS</vt:lpstr>
      <vt:lpstr>Calibri</vt:lpstr>
      <vt:lpstr>Office 主题</vt:lpstr>
      <vt:lpstr>2_Office 主题​​</vt:lpstr>
      <vt:lpstr>1_Office 主题​​</vt:lpstr>
      <vt:lpstr>国际法 导学方案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大头</cp:lastModifiedBy>
  <cp:revision>8</cp:revision>
  <dcterms:created xsi:type="dcterms:W3CDTF">2023-05-19T02:14:00Z</dcterms:created>
  <dcterms:modified xsi:type="dcterms:W3CDTF">2024-11-28T10:14:19Z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177F4B6112454BC597F4CC7BBEC4BFAC_12</vt:lpwstr>
  </property>
  <property fmtid="{D5CDD505-2E9C-101B-9397-08002B2CF9AE}" pid="3" name="KSOProductBuildVer">
    <vt:lpwstr>2052-12.1.0.18912</vt:lpwstr>
  </property>
</Properties>
</file>