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4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29"/>
  </p:notesMasterIdLst>
  <p:sldIdLst>
    <p:sldId id="257" r:id="rId4"/>
    <p:sldId id="2818" r:id="rId5"/>
    <p:sldId id="2733" r:id="rId6"/>
    <p:sldId id="2595" r:id="rId7"/>
    <p:sldId id="259" r:id="rId8"/>
    <p:sldId id="2598" r:id="rId9"/>
    <p:sldId id="2650" r:id="rId10"/>
    <p:sldId id="2787" r:id="rId11"/>
    <p:sldId id="2601" r:id="rId12"/>
    <p:sldId id="2675" r:id="rId13"/>
    <p:sldId id="1004" r:id="rId14"/>
    <p:sldId id="2676" r:id="rId15"/>
    <p:sldId id="581" r:id="rId16"/>
    <p:sldId id="260" r:id="rId17"/>
    <p:sldId id="2817" r:id="rId18"/>
    <p:sldId id="2637" r:id="rId19"/>
    <p:sldId id="661" r:id="rId20"/>
    <p:sldId id="1498" r:id="rId21"/>
    <p:sldId id="2775" r:id="rId22"/>
    <p:sldId id="2735" r:id="rId23"/>
    <p:sldId id="2770" r:id="rId24"/>
    <p:sldId id="2640" r:id="rId25"/>
    <p:sldId id="2638" r:id="rId26"/>
    <p:sldId id="2639" r:id="rId27"/>
    <p:sldId id="263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41.xml"/><Relationship Id="rId34" Type="http://schemas.openxmlformats.org/officeDocument/2006/relationships/customXml" Target="../customXml/item1.xml"/><Relationship Id="rId33" Type="http://schemas.openxmlformats.org/officeDocument/2006/relationships/customXmlProps" Target="../customXml/itemProps40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DE548-4C07-8849-8CE8-3D53C24F64FA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B0E58-F71D-A24C-AB6A-B6DF38BF616B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5.pn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5.png"/><Relationship Id="rId1" Type="http://schemas.openxmlformats.org/officeDocument/2006/relationships/tags" Target="../tags/tag1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13.png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5.xml"/><Relationship Id="rId2" Type="http://schemas.openxmlformats.org/officeDocument/2006/relationships/image" Target="../media/image4.png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5812790"/>
            <a:ext cx="1039495" cy="10452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4" name="组合 3"/>
          <p:cNvGrpSpPr/>
          <p:nvPr/>
        </p:nvGrpSpPr>
        <p:grpSpPr>
          <a:xfrm>
            <a:off x="607695" y="2087245"/>
            <a:ext cx="10458450" cy="3914140"/>
            <a:chOff x="1371" y="3287"/>
            <a:chExt cx="16470" cy="6164"/>
          </a:xfrm>
        </p:grpSpPr>
        <p:sp>
          <p:nvSpPr>
            <p:cNvPr id="8" name="深度视觉·原创设计 https://www.docer.com/works?userid=22383862"/>
            <p:cNvSpPr txBox="1"/>
            <p:nvPr/>
          </p:nvSpPr>
          <p:spPr>
            <a:xfrm>
              <a:off x="1371" y="3287"/>
              <a:ext cx="16220" cy="3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7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《液压气动技术课程设计》</a:t>
              </a:r>
              <a:endParaRPr lang="zh-CN" sz="720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  <a:p>
              <a:r>
                <a:rPr lang="en-US" altLang="zh-CN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        </a:t>
              </a:r>
              <a:r>
                <a:rPr lang="zh-CN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导学方案</a:t>
              </a:r>
              <a:endParaRPr 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" name="深度视觉·原创设计 https://www.docer.com/works?userid=22383862"/>
            <p:cNvSpPr/>
            <p:nvPr/>
          </p:nvSpPr>
          <p:spPr>
            <a:xfrm>
              <a:off x="14072" y="8491"/>
              <a:ext cx="3769" cy="9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教师：</a:t>
              </a:r>
              <a:r>
                <a:rPr lang="en-GB" altLang="zh-CN" sz="24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 </a:t>
              </a:r>
              <a:r>
                <a:rPr lang="zh-CN" altLang="en-US" sz="2400" b="1" dirty="0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朱春霞</a:t>
              </a:r>
              <a:endParaRPr lang="zh-CN" altLang="en-US" sz="24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2192000" cy="3016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361950" y="771525"/>
            <a:ext cx="10870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输入网址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2244090" y="3933190"/>
            <a:ext cx="7468235" cy="13246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4800" b="1">
                <a:solidFill>
                  <a:srgbClr val="FF0000"/>
                </a:solidFill>
                <a:sym typeface="+mn-ea"/>
              </a:rPr>
              <a:t>https://menhu.pt.ouchn.cn</a:t>
            </a:r>
            <a:endParaRPr lang="zh-CN" sz="48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20" grpId="0"/>
          <p:bldP spid="2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20" grpId="0"/>
          <p:bldP spid="20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5715"/>
            <a:ext cx="12186920" cy="686371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079105" y="392430"/>
            <a:ext cx="3765550" cy="2261235"/>
            <a:chOff x="12723" y="618"/>
            <a:chExt cx="5930" cy="3561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3747" y="618"/>
              <a:ext cx="4906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1.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输入自己的学号：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如</a:t>
              </a:r>
              <a:r>
                <a:rPr lang="en-US" altLang="zh-CN" sz="2800" b="1">
                  <a:solidFill>
                    <a:srgbClr val="FF0000"/>
                  </a:solidFill>
                </a:rPr>
                <a:t>2461001462004</a:t>
              </a:r>
              <a:endParaRPr lang="en-US" altLang="zh-CN" sz="2800" b="1">
                <a:solidFill>
                  <a:srgbClr val="FF0000"/>
                </a:solidFill>
              </a:endParaRPr>
            </a:p>
          </p:txBody>
        </p:sp>
        <p:cxnSp>
          <p:nvCxnSpPr>
            <p:cNvPr id="6" name="直接箭头连接符 5"/>
            <p:cNvCxnSpPr/>
            <p:nvPr>
              <p:custDataLst>
                <p:tags r:id="rId4"/>
              </p:custDataLst>
            </p:nvPr>
          </p:nvCxnSpPr>
          <p:spPr>
            <a:xfrm flipV="1">
              <a:off x="12723" y="2005"/>
              <a:ext cx="1060" cy="2174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2689225" y="2886075"/>
            <a:ext cx="4319905" cy="953135"/>
            <a:chOff x="4374" y="4545"/>
            <a:chExt cx="6803" cy="1501"/>
          </a:xfrm>
        </p:grpSpPr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4374" y="4545"/>
              <a:ext cx="671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2.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输入密码：</a:t>
              </a:r>
              <a:endParaRPr lang="zh-CN" altLang="en-US" sz="2800" b="1">
                <a:solidFill>
                  <a:srgbClr val="FF0000"/>
                </a:solidFill>
              </a:endParaRPr>
            </a:p>
            <a:p>
              <a:r>
                <a:rPr lang="en-US" altLang="zh-CN" sz="2800" b="1">
                  <a:solidFill>
                    <a:srgbClr val="FF0000"/>
                  </a:solidFill>
                  <a:sym typeface="+mn-ea"/>
                </a:rPr>
                <a:t>Ouchn@+</a:t>
              </a:r>
              <a:r>
                <a:rPr lang="en-US" sz="2800" b="1">
                  <a:solidFill>
                    <a:srgbClr val="FF0000"/>
                  </a:solidFill>
                  <a:sym typeface="+mn-ea"/>
                </a:rPr>
                <a:t>19930215</a:t>
              </a:r>
              <a:endParaRPr lang="en-US" sz="2800" b="1">
                <a:solidFill>
                  <a:srgbClr val="FF0000"/>
                </a:solidFill>
                <a:sym typeface="+mn-ea"/>
              </a:endParaRPr>
            </a:p>
          </p:txBody>
        </p:sp>
        <p:cxnSp>
          <p:nvCxnSpPr>
            <p:cNvPr id="18" name="直接箭头连接符 17"/>
            <p:cNvCxnSpPr/>
            <p:nvPr>
              <p:custDataLst>
                <p:tags r:id="rId6"/>
              </p:custDataLst>
            </p:nvPr>
          </p:nvCxnSpPr>
          <p:spPr>
            <a:xfrm flipH="1" flipV="1">
              <a:off x="8670" y="4869"/>
              <a:ext cx="2507" cy="125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617335" y="3472815"/>
            <a:ext cx="4471670" cy="2480945"/>
            <a:chOff x="10421" y="5469"/>
            <a:chExt cx="7042" cy="3907"/>
          </a:xfrm>
        </p:grpSpPr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421" y="7875"/>
              <a:ext cx="7042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b="1">
                  <a:solidFill>
                    <a:srgbClr val="FF0000"/>
                  </a:solidFill>
                </a:rPr>
                <a:t>3.</a:t>
              </a:r>
              <a:r>
                <a:rPr lang="zh-CN" altLang="en-US" sz="2800" b="1">
                  <a:solidFill>
                    <a:srgbClr val="FF0000"/>
                  </a:solidFill>
                </a:rPr>
                <a:t>输入验证码：如</a:t>
              </a:r>
              <a:r>
                <a:rPr lang="en-US" altLang="zh-CN" sz="2800" b="1">
                  <a:solidFill>
                    <a:srgbClr val="FF0000"/>
                  </a:solidFill>
                </a:rPr>
                <a:t>7696</a:t>
              </a:r>
              <a:endParaRPr lang="en-US" altLang="zh-CN" sz="2800" b="1">
                <a:solidFill>
                  <a:srgbClr val="FF0000"/>
                </a:solidFill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</a:rPr>
                <a:t>然后点击登录即可</a:t>
              </a:r>
              <a:endParaRPr lang="zh-CN" altLang="en-US" sz="2800" b="1">
                <a:solidFill>
                  <a:srgbClr val="FF0000"/>
                </a:solidFill>
              </a:endParaRPr>
            </a:p>
          </p:txBody>
        </p:sp>
        <p:cxnSp>
          <p:nvCxnSpPr>
            <p:cNvPr id="20" name="直接箭头连接符 19"/>
            <p:cNvCxnSpPr/>
            <p:nvPr>
              <p:custDataLst>
                <p:tags r:id="rId8"/>
              </p:custDataLst>
            </p:nvPr>
          </p:nvCxnSpPr>
          <p:spPr>
            <a:xfrm>
              <a:off x="12863" y="5469"/>
              <a:ext cx="55" cy="240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1"/>
          <p:cNvSpPr txBox="1"/>
          <p:nvPr/>
        </p:nvSpPr>
        <p:spPr>
          <a:xfrm>
            <a:off x="2689225" y="3839210"/>
            <a:ext cx="38931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O</a:t>
            </a:r>
            <a:r>
              <a:rPr lang="zh-CN" altLang="en-US" sz="2800" b="1">
                <a:solidFill>
                  <a:srgbClr val="FF0000"/>
                </a:solidFill>
              </a:rPr>
              <a:t>大写</a:t>
            </a:r>
            <a:r>
              <a:rPr lang="en-US" altLang="zh-CN" sz="2800" b="1">
                <a:solidFill>
                  <a:srgbClr val="FF0000"/>
                </a:solidFill>
              </a:rPr>
              <a:t>,</a:t>
            </a:r>
            <a:r>
              <a:rPr lang="zh-CN" altLang="en-US" sz="2800" b="1">
                <a:solidFill>
                  <a:srgbClr val="FF0000"/>
                </a:solidFill>
              </a:rPr>
              <a:t>其它字母小写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4725"/>
          <a:stretch>
            <a:fillRect/>
          </a:stretch>
        </p:blipFill>
        <p:spPr>
          <a:xfrm>
            <a:off x="0" y="-635"/>
            <a:ext cx="12186285" cy="6858000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6879590" y="3303270"/>
            <a:ext cx="1370965" cy="617855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016625" y="4225290"/>
            <a:ext cx="3600450" cy="1310640"/>
            <a:chOff x="9475" y="6176"/>
            <a:chExt cx="5670" cy="2064"/>
          </a:xfrm>
        </p:grpSpPr>
        <p:cxnSp>
          <p:nvCxnSpPr>
            <p:cNvPr id="20" name="直接箭头连接符 19"/>
            <p:cNvCxnSpPr/>
            <p:nvPr>
              <p:custDataLst>
                <p:tags r:id="rId2"/>
              </p:custDataLst>
            </p:nvPr>
          </p:nvCxnSpPr>
          <p:spPr>
            <a:xfrm flipV="1">
              <a:off x="11889" y="6176"/>
              <a:ext cx="50" cy="124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3"/>
              </p:custDataLst>
            </p:nvPr>
          </p:nvSpPr>
          <p:spPr>
            <a:xfrm>
              <a:off x="9475" y="7418"/>
              <a:ext cx="56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可以点击返回至登录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6920" cy="6863715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986905" y="4314825"/>
            <a:ext cx="4204335" cy="1853565"/>
            <a:chOff x="11003" y="6795"/>
            <a:chExt cx="6621" cy="2919"/>
          </a:xfrm>
        </p:grpSpPr>
        <p:cxnSp>
          <p:nvCxnSpPr>
            <p:cNvPr id="25" name="直接箭头连接符 24"/>
            <p:cNvCxnSpPr/>
            <p:nvPr>
              <p:custDataLst>
                <p:tags r:id="rId3"/>
              </p:custDataLst>
            </p:nvPr>
          </p:nvCxnSpPr>
          <p:spPr>
            <a:xfrm flipV="1">
              <a:off x="14263" y="7272"/>
              <a:ext cx="76" cy="91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11003" y="8213"/>
              <a:ext cx="6621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点忘记密码，根据提示重新设置新密码</a:t>
              </a:r>
              <a:endPara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5"/>
              </p:custDataLst>
            </p:nvPr>
          </p:nvSpPr>
          <p:spPr>
            <a:xfrm>
              <a:off x="13885" y="6795"/>
              <a:ext cx="952" cy="477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224280" y="2712085"/>
            <a:ext cx="3103880" cy="144018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如果出现账号锁住的情况，过一两小时后重新登录。</a:t>
            </a:r>
            <a:endParaRPr lang="zh-CN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0a72e3ad4dfb6e2c717d7bb902b7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1840" cy="68580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0104120" y="1781175"/>
            <a:ext cx="2574925" cy="1037590"/>
            <a:chOff x="14976" y="7287"/>
            <a:chExt cx="4055" cy="1634"/>
          </a:xfrm>
        </p:grpSpPr>
        <p:sp>
          <p:nvSpPr>
            <p:cNvPr id="9" name="文本框 8"/>
            <p:cNvSpPr txBox="1"/>
            <p:nvPr>
              <p:custDataLst>
                <p:tags r:id="rId2"/>
              </p:custDataLst>
            </p:nvPr>
          </p:nvSpPr>
          <p:spPr>
            <a:xfrm>
              <a:off x="14976" y="7287"/>
              <a:ext cx="405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点击去学习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0" name="直接箭头连接符 19"/>
            <p:cNvCxnSpPr/>
            <p:nvPr>
              <p:custDataLst>
                <p:tags r:id="rId3"/>
              </p:custDataLst>
            </p:nvPr>
          </p:nvCxnSpPr>
          <p:spPr>
            <a:xfrm flipV="1">
              <a:off x="15693" y="8002"/>
              <a:ext cx="604" cy="91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接连接符 21"/>
          <p:cNvCxnSpPr/>
          <p:nvPr>
            <p:custDataLst>
              <p:tags r:id="rId1"/>
            </p:custDataLst>
          </p:nvPr>
        </p:nvCxnSpPr>
        <p:spPr>
          <a:xfrm>
            <a:off x="5852160" y="5803900"/>
            <a:ext cx="483235" cy="0"/>
          </a:xfrm>
          <a:prstGeom prst="line">
            <a:avLst/>
          </a:prstGeom>
          <a:ln cap="rnd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任意多边形 22"/>
          <p:cNvSpPr/>
          <p:nvPr>
            <p:custDataLst>
              <p:tags r:id="rId2"/>
            </p:custDataLst>
          </p:nvPr>
        </p:nvSpPr>
        <p:spPr>
          <a:xfrm>
            <a:off x="6278880" y="5735955"/>
            <a:ext cx="59690" cy="134620"/>
          </a:xfrm>
          <a:custGeom>
            <a:avLst/>
            <a:gdLst>
              <a:gd name="connsiteX0" fmla="*/ 11 w 157"/>
              <a:gd name="connsiteY0" fmla="*/ 0 h 356"/>
              <a:gd name="connsiteX1" fmla="*/ 157 w 157"/>
              <a:gd name="connsiteY1" fmla="*/ 169 h 356"/>
              <a:gd name="connsiteX2" fmla="*/ 0 w 157"/>
              <a:gd name="connsiteY2" fmla="*/ 356 h 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" h="356">
                <a:moveTo>
                  <a:pt x="11" y="0"/>
                </a:moveTo>
                <a:lnTo>
                  <a:pt x="157" y="169"/>
                </a:lnTo>
                <a:lnTo>
                  <a:pt x="0" y="356"/>
                </a:lnTo>
              </a:path>
            </a:pathLst>
          </a:custGeom>
          <a:noFill/>
          <a:ln cap="rnd"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" name="图片 1" descr="90cb2f01e229efe16feb690cacd3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803898" y="2942590"/>
            <a:ext cx="4743290" cy="846455"/>
            <a:chOff x="7002" y="3979"/>
            <a:chExt cx="7417" cy="1333"/>
          </a:xfrm>
        </p:grpSpPr>
        <p:sp>
          <p:nvSpPr>
            <p:cNvPr id="5134" name="标题 14"/>
            <p:cNvSpPr>
              <a:spLocks noGrp="1" noChangeArrowheads="1"/>
            </p:cNvSpPr>
            <p:nvPr>
              <p:custDataLst>
                <p:tags r:id="rId4"/>
              </p:custDataLst>
            </p:nvPr>
          </p:nvSpPr>
          <p:spPr>
            <a:xfrm>
              <a:off x="8402" y="4745"/>
              <a:ext cx="6017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点击形考任务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5"/>
              </p:custDataLst>
            </p:nvPr>
          </p:nvSpPr>
          <p:spPr>
            <a:xfrm>
              <a:off x="7002" y="3979"/>
              <a:ext cx="1589" cy="76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3153554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2073299" y="2169798"/>
            <a:ext cx="2676124" cy="251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2673839" y="2430279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6600" b="1">
                <a:ln w="12700">
                  <a:noFill/>
                </a:ln>
                <a:gradFill>
                  <a:gsLst>
                    <a:gs pos="50000">
                      <a:srgbClr val="005674"/>
                    </a:gs>
                    <a:gs pos="70000">
                      <a:srgbClr val="00B0F0"/>
                    </a:gs>
                    <a:gs pos="49000">
                      <a:srgbClr val="0070C0"/>
                    </a:gs>
                    <a:gs pos="30000">
                      <a:srgbClr val="00B0F0"/>
                    </a:gs>
                  </a:gsLst>
                  <a:lin ang="5400000" scaled="1"/>
                </a:gradFill>
                <a:effectLst>
                  <a:outerShdw blurRad="254000" dist="152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kern="0" dirty="0">
                <a:solidFill>
                  <a:schemeClr val="accent1"/>
                </a:solidFill>
                <a:effectLst/>
                <a:latin typeface="Source Han Sans SC" panose="020B0500000000000000" pitchFamily="34" charset="-122"/>
                <a:ea typeface="Source Han Sans SC" panose="020B0500000000000000" pitchFamily="34" charset="-122"/>
                <a:sym typeface="Source Han Sans SC" panose="020B0500000000000000" pitchFamily="34" charset="-122"/>
              </a:rPr>
              <a:t>04</a:t>
            </a:r>
            <a:endParaRPr kumimoji="0" lang="zh-CN" altLang="en-US" sz="8800" b="1" i="0" u="none" strike="noStrike" kern="0" cap="none" spc="0" normalizeH="0" baseline="0" noProof="0" dirty="0">
              <a:ln w="12700">
                <a:noFill/>
              </a:ln>
              <a:solidFill>
                <a:schemeClr val="accent1"/>
              </a:solidFill>
              <a:effectLst/>
              <a:uLnTx/>
              <a:uFillTx/>
              <a:latin typeface="Source Han Sans SC" panose="020B0500000000000000" pitchFamily="34" charset="-122"/>
              <a:ea typeface="Source Han Sans SC" panose="020B0500000000000000" pitchFamily="34" charset="-122"/>
              <a:sym typeface="Source Han Sans SC" panose="020B0500000000000000" pitchFamily="34" charset="-122"/>
            </a:endParaRPr>
          </a:p>
        </p:txBody>
      </p:sp>
      <p:sp>
        <p:nvSpPr>
          <p:cNvPr id="14" name="深度视觉·原创设计 https://www.docer.com/works?userid=22383862"/>
          <p:cNvSpPr txBox="1"/>
          <p:nvPr/>
        </p:nvSpPr>
        <p:spPr>
          <a:xfrm>
            <a:off x="5701870" y="2695180"/>
            <a:ext cx="459436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发贴与回帖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 rot="5711009">
            <a:off x="1336708" y="5202133"/>
            <a:ext cx="685812" cy="68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11111E-6 L 0.25 1.11111E-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 descr="008a9f0527b44472fa5e5ba4c5bca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343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325110" y="1295400"/>
            <a:ext cx="2636520" cy="521970"/>
            <a:chOff x="10403" y="2000"/>
            <a:chExt cx="4152" cy="822"/>
          </a:xfrm>
        </p:grpSpPr>
        <p:sp>
          <p:nvSpPr>
            <p:cNvPr id="33" name="文本框 32"/>
            <p:cNvSpPr txBox="1"/>
            <p:nvPr>
              <p:custDataLst>
                <p:tags r:id="rId2"/>
              </p:custDataLst>
            </p:nvPr>
          </p:nvSpPr>
          <p:spPr>
            <a:xfrm>
              <a:off x="11681" y="2000"/>
              <a:ext cx="287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点击讨论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3"/>
              </p:custDataLst>
            </p:nvPr>
          </p:nvSpPr>
          <p:spPr>
            <a:xfrm>
              <a:off x="10403" y="2000"/>
              <a:ext cx="1118" cy="69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329815" y="1969135"/>
            <a:ext cx="7544435" cy="2051685"/>
            <a:chOff x="6726" y="4012"/>
            <a:chExt cx="11881" cy="3231"/>
          </a:xfrm>
        </p:grpSpPr>
        <p:sp>
          <p:nvSpPr>
            <p:cNvPr id="5134" name="标题 14"/>
            <p:cNvSpPr>
              <a:spLocks noGrp="1" noChangeArrowheads="1"/>
            </p:cNvSpPr>
            <p:nvPr>
              <p:custDataLst>
                <p:tags r:id="rId4"/>
              </p:custDataLst>
            </p:nvPr>
          </p:nvSpPr>
          <p:spPr>
            <a:xfrm>
              <a:off x="6726" y="6676"/>
              <a:ext cx="11881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可以挑选一个内容来进行发贴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5"/>
              </p:custDataLst>
            </p:nvPr>
          </p:nvSpPr>
          <p:spPr>
            <a:xfrm>
              <a:off x="7447" y="4012"/>
              <a:ext cx="4541" cy="2299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 descr="6635490b8a763e06ea9bc8de3b77fc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207875" cy="68580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864995" y="3717290"/>
            <a:ext cx="7762240" cy="929005"/>
            <a:chOff x="1407" y="8065"/>
            <a:chExt cx="12559" cy="1463"/>
          </a:xfrm>
        </p:grpSpPr>
        <p:sp>
          <p:nvSpPr>
            <p:cNvPr id="47" name="椭圆 46"/>
            <p:cNvSpPr/>
            <p:nvPr>
              <p:custDataLst>
                <p:tags r:id="rId2"/>
              </p:custDataLst>
            </p:nvPr>
          </p:nvSpPr>
          <p:spPr>
            <a:xfrm>
              <a:off x="1407" y="8493"/>
              <a:ext cx="4311" cy="1035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34" name="标题 14"/>
            <p:cNvSpPr>
              <a:spLocks noGrp="1" noChangeArrowheads="1"/>
            </p:cNvSpPr>
            <p:nvPr>
              <p:custDataLst>
                <p:tags r:id="rId3"/>
              </p:custDataLst>
            </p:nvPr>
          </p:nvSpPr>
          <p:spPr>
            <a:xfrm>
              <a:off x="3839" y="8065"/>
              <a:ext cx="10127" cy="567"/>
            </a:xfrm>
            <a:prstGeom prst="rect">
              <a:avLst/>
            </a:prstGeom>
          </p:spPr>
          <p:txBody>
            <a:bodyPr vert="horz" lIns="91440" tIns="45720" rIns="91440" bIns="46800" rtlCol="0" anchor="b">
              <a:noAutofit/>
            </a:bodyPr>
            <a:lstStyle>
              <a:lvl1pPr algn="l" defTabSz="685800" rtl="0" eaLnBrk="1" latinLnBrk="0" hangingPunct="1">
                <a:lnSpc>
                  <a:spcPct val="120000"/>
                </a:lnSpc>
                <a:spcBef>
                  <a:spcPct val="0"/>
                </a:spcBef>
                <a:buNone/>
                <a:defRPr sz="30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indent="0" algn="ctr" eaLnBrk="1" hangingPunct="1"/>
              <a:r>
                <a:rPr lang="zh-CN" altLang="en-US" sz="2800" b="1" dirty="0" smtClean="0">
                  <a:solidFill>
                    <a:srgbClr val="FF0000"/>
                  </a:solidFill>
                </a:rPr>
                <a:t>可以选择</a:t>
              </a:r>
              <a:r>
                <a:rPr lang="zh-CN" altLang="en-US" sz="2800" b="1" dirty="0" smtClean="0">
                  <a:solidFill>
                    <a:srgbClr val="FF0000"/>
                  </a:solidFill>
                  <a:sym typeface="+mn-ea"/>
                </a:rPr>
                <a:t>一个</a:t>
              </a:r>
              <a:r>
                <a:rPr lang="zh-CN" altLang="en-US" sz="2800" b="1" dirty="0" smtClean="0">
                  <a:solidFill>
                    <a:srgbClr val="FF0000"/>
                  </a:solidFill>
                </a:rPr>
                <a:t>别人发的帖子来进行回帖</a:t>
              </a:r>
              <a:endParaRPr lang="zh-CN" altLang="en-US" sz="2800" b="1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858432" y="1242695"/>
            <a:ext cx="3333468" cy="953135"/>
            <a:chOff x="8134" y="1907"/>
            <a:chExt cx="3801" cy="1501"/>
          </a:xfrm>
        </p:grpSpPr>
        <p:sp>
          <p:nvSpPr>
            <p:cNvPr id="49" name="文本框 48"/>
            <p:cNvSpPr txBox="1"/>
            <p:nvPr>
              <p:custDataLst>
                <p:tags r:id="rId4"/>
              </p:custDataLst>
            </p:nvPr>
          </p:nvSpPr>
          <p:spPr>
            <a:xfrm>
              <a:off x="8134" y="1907"/>
              <a:ext cx="2797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点击发表帖子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进行发贴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5"/>
              </p:custDataLst>
            </p:nvPr>
          </p:nvSpPr>
          <p:spPr>
            <a:xfrm>
              <a:off x="10817" y="1907"/>
              <a:ext cx="1118" cy="753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2192000" cy="3016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8" name="图片 7" descr="A%M$8P%N7D}0V6A6LKMF$S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5405"/>
            <a:ext cx="12197080" cy="6939915"/>
          </a:xfrm>
          <a:prstGeom prst="rect">
            <a:avLst/>
          </a:prstGeom>
        </p:spPr>
      </p:pic>
      <p:sp>
        <p:nvSpPr>
          <p:cNvPr id="47" name="椭圆 46"/>
          <p:cNvSpPr/>
          <p:nvPr>
            <p:custDataLst>
              <p:tags r:id="rId2"/>
            </p:custDataLst>
          </p:nvPr>
        </p:nvSpPr>
        <p:spPr>
          <a:xfrm>
            <a:off x="2820670" y="1732280"/>
            <a:ext cx="1841500" cy="19297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3153554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2073299" y="2169798"/>
            <a:ext cx="2676124" cy="251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2673839" y="2430279"/>
            <a:ext cx="15151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6600" b="1">
                <a:ln w="12700">
                  <a:noFill/>
                </a:ln>
                <a:gradFill>
                  <a:gsLst>
                    <a:gs pos="50000">
                      <a:srgbClr val="005674"/>
                    </a:gs>
                    <a:gs pos="70000">
                      <a:srgbClr val="00B0F0"/>
                    </a:gs>
                    <a:gs pos="49000">
                      <a:srgbClr val="0070C0"/>
                    </a:gs>
                    <a:gs pos="30000">
                      <a:srgbClr val="00B0F0"/>
                    </a:gs>
                  </a:gsLst>
                  <a:lin ang="5400000" scaled="1"/>
                </a:gradFill>
                <a:effectLst>
                  <a:outerShdw blurRad="254000" dist="152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kern="0" dirty="0">
                <a:solidFill>
                  <a:schemeClr val="accent1"/>
                </a:solidFill>
                <a:effectLst/>
                <a:latin typeface="Source Han Sans SC" panose="020B0500000000000000" pitchFamily="34" charset="-122"/>
                <a:ea typeface="Source Han Sans SC" panose="020B0500000000000000" pitchFamily="34" charset="-122"/>
                <a:sym typeface="Source Han Sans SC" panose="020B0500000000000000" pitchFamily="34" charset="-122"/>
              </a:rPr>
              <a:t>01</a:t>
            </a:r>
            <a:endParaRPr kumimoji="0" lang="zh-CN" altLang="en-US" sz="8800" b="1" i="0" u="none" strike="noStrike" kern="0" cap="none" spc="0" normalizeH="0" baseline="0" noProof="0" dirty="0">
              <a:ln w="12700">
                <a:noFill/>
              </a:ln>
              <a:solidFill>
                <a:schemeClr val="accent1"/>
              </a:solidFill>
              <a:effectLst/>
              <a:uLnTx/>
              <a:uFillTx/>
              <a:latin typeface="Source Han Sans SC" panose="020B0500000000000000" pitchFamily="34" charset="-122"/>
              <a:ea typeface="Source Han Sans SC" panose="020B0500000000000000" pitchFamily="34" charset="-122"/>
              <a:sym typeface="Source Han Sans SC" panose="020B0500000000000000" pitchFamily="34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2789732" y="3780899"/>
            <a:ext cx="13632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defRPr sz="4400" b="1" spc="4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400" normalizeH="0" baseline="0" noProof="0" dirty="0">
                <a:ln>
                  <a:noFill/>
                </a:ln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PART</a:t>
            </a:r>
            <a:endParaRPr kumimoji="0" lang="zh-CN" altLang="en-US" sz="2800" b="0" i="0" u="none" strike="noStrike" kern="0" cap="none" spc="400" normalizeH="0" baseline="0" noProof="0" dirty="0">
              <a:ln>
                <a:noFill/>
              </a:ln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4" name="深度视觉·原创设计 https://www.docer.com/works?userid=22383862"/>
          <p:cNvSpPr txBox="1"/>
          <p:nvPr/>
        </p:nvSpPr>
        <p:spPr>
          <a:xfrm>
            <a:off x="5330190" y="2770505"/>
            <a:ext cx="32886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学校简介</a:t>
            </a:r>
            <a:endParaRPr lang="zh-CN" sz="5400" b="1" dirty="0">
              <a:solidFill>
                <a:schemeClr val="accent2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11111E-6 L 0.25 1.11111E-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2192000" cy="3016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499110" y="771525"/>
            <a:ext cx="10870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强调：</a:t>
            </a:r>
            <a:r>
              <a:rPr lang="zh-CN" altLang="en-US" sz="7200" dirty="0">
                <a:solidFill>
                  <a:srgbClr val="FF000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不能发无效贴</a:t>
            </a:r>
            <a:endParaRPr lang="zh-CN" altLang="en-US" sz="7200" dirty="0">
              <a:solidFill>
                <a:srgbClr val="FF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 rot="19200000">
            <a:off x="703580" y="4121150"/>
            <a:ext cx="1809750" cy="129540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4800" b="1">
                <a:solidFill>
                  <a:schemeClr val="accent1"/>
                </a:solidFill>
                <a:sym typeface="+mn-ea"/>
              </a:rPr>
              <a:t>你好！</a:t>
            </a:r>
            <a:endParaRPr lang="zh-CN" altLang="en-US" sz="4800" b="1" dirty="0">
              <a:solidFill>
                <a:schemeClr val="accent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+mn-ea"/>
            </a:endParaRPr>
          </a:p>
        </p:txBody>
      </p:sp>
      <p:sp>
        <p:nvSpPr>
          <p:cNvPr id="5" name="深度视觉·原创设计 https://www.docer.com/works?userid=22383862"/>
          <p:cNvSpPr txBox="1"/>
          <p:nvPr/>
        </p:nvSpPr>
        <p:spPr>
          <a:xfrm>
            <a:off x="3335020" y="3789680"/>
            <a:ext cx="4123055" cy="106997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4800" b="1">
                <a:solidFill>
                  <a:srgbClr val="FF0000"/>
                </a:solidFill>
                <a:sym typeface="+mn-ea"/>
              </a:rPr>
              <a:t>好好学习，</a:t>
            </a:r>
            <a:endParaRPr lang="zh-CN" altLang="en-US" sz="4800" b="1">
              <a:solidFill>
                <a:srgbClr val="FF0000"/>
              </a:solidFill>
              <a:sym typeface="+mn-ea"/>
            </a:endParaRPr>
          </a:p>
          <a:p>
            <a:r>
              <a:rPr lang="zh-CN" altLang="en-US" sz="4800" b="1">
                <a:solidFill>
                  <a:srgbClr val="FF0000"/>
                </a:solidFill>
                <a:sym typeface="+mn-ea"/>
              </a:rPr>
              <a:t>天天向上！</a:t>
            </a:r>
            <a:endParaRPr lang="zh-CN" sz="48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 txBox="1"/>
          <p:nvPr/>
        </p:nvSpPr>
        <p:spPr>
          <a:xfrm rot="1140000">
            <a:off x="8045450" y="3730625"/>
            <a:ext cx="3795395" cy="13246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4800" b="1">
                <a:solidFill>
                  <a:srgbClr val="7030A0"/>
                </a:solidFill>
                <a:sym typeface="+mn-ea"/>
              </a:rPr>
              <a:t>GO GO GO </a:t>
            </a:r>
            <a:r>
              <a:rPr lang="zh-CN" altLang="en-US" sz="4800" b="1">
                <a:solidFill>
                  <a:srgbClr val="7030A0"/>
                </a:solidFill>
                <a:sym typeface="+mn-ea"/>
              </a:rPr>
              <a:t>！</a:t>
            </a:r>
            <a:endParaRPr lang="zh-CN" altLang="en-US" sz="4800" b="1" dirty="0">
              <a:solidFill>
                <a:srgbClr val="7030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+mn-ea"/>
            </a:endParaRPr>
          </a:p>
        </p:txBody>
      </p:sp>
      <p:sp>
        <p:nvSpPr>
          <p:cNvPr id="7" name="深度视觉·原创设计 https://www.docer.com/works?userid=22383862"/>
          <p:cNvSpPr txBox="1"/>
          <p:nvPr/>
        </p:nvSpPr>
        <p:spPr>
          <a:xfrm rot="19980000">
            <a:off x="7299325" y="4934585"/>
            <a:ext cx="1809750" cy="129540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4800" b="1">
                <a:solidFill>
                  <a:schemeClr val="accent2"/>
                </a:solidFill>
                <a:sym typeface="+mn-ea"/>
              </a:rPr>
              <a:t>加油！</a:t>
            </a:r>
            <a:endParaRPr lang="zh-CN" altLang="en-US" sz="4800" b="1" dirty="0">
              <a:solidFill>
                <a:schemeClr val="accent2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7" grpId="0"/>
          <p:bldP spid="7" grpId="1"/>
          <p:bldP spid="20" grpId="0"/>
          <p:bldP spid="20" grpId="1"/>
          <p:bldP spid="5" grpId="0"/>
          <p:bldP spid="5" grpId="1"/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99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plus(in)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  <p:bldP spid="7" grpId="0"/>
          <p:bldP spid="7" grpId="1"/>
          <p:bldP spid="20" grpId="0"/>
          <p:bldP spid="20" grpId="1"/>
          <p:bldP spid="5" grpId="0"/>
          <p:bldP spid="5" grpId="1"/>
          <p:bldP spid="6" grpId="0"/>
          <p:bldP spid="6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3153554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2073299" y="2169798"/>
            <a:ext cx="2676124" cy="251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2673839" y="2430279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6600" b="1">
                <a:ln w="12700">
                  <a:noFill/>
                </a:ln>
                <a:gradFill>
                  <a:gsLst>
                    <a:gs pos="50000">
                      <a:srgbClr val="005674"/>
                    </a:gs>
                    <a:gs pos="70000">
                      <a:srgbClr val="00B0F0"/>
                    </a:gs>
                    <a:gs pos="49000">
                      <a:srgbClr val="0070C0"/>
                    </a:gs>
                    <a:gs pos="30000">
                      <a:srgbClr val="00B0F0"/>
                    </a:gs>
                  </a:gsLst>
                  <a:lin ang="5400000" scaled="1"/>
                </a:gradFill>
                <a:effectLst>
                  <a:outerShdw blurRad="254000" dist="152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kern="0" dirty="0">
                <a:solidFill>
                  <a:schemeClr val="accent1"/>
                </a:solidFill>
                <a:effectLst/>
                <a:latin typeface="Source Han Sans SC" panose="020B0500000000000000" pitchFamily="34" charset="-122"/>
                <a:ea typeface="Source Han Sans SC" panose="020B0500000000000000" pitchFamily="34" charset="-122"/>
                <a:sym typeface="Source Han Sans SC" panose="020B0500000000000000" pitchFamily="34" charset="-122"/>
              </a:rPr>
              <a:t>05</a:t>
            </a:r>
            <a:endParaRPr kumimoji="0" lang="zh-CN" altLang="en-US" sz="8800" b="1" i="0" u="none" strike="noStrike" kern="0" cap="none" spc="0" normalizeH="0" baseline="0" noProof="0" dirty="0">
              <a:ln w="12700">
                <a:noFill/>
              </a:ln>
              <a:solidFill>
                <a:schemeClr val="accent1"/>
              </a:solidFill>
              <a:effectLst/>
              <a:uLnTx/>
              <a:uFillTx/>
              <a:latin typeface="Source Han Sans SC" panose="020B0500000000000000" pitchFamily="34" charset="-122"/>
              <a:ea typeface="Source Han Sans SC" panose="020B0500000000000000" pitchFamily="34" charset="-122"/>
              <a:sym typeface="Source Han Sans SC" panose="020B0500000000000000" pitchFamily="34" charset="-122"/>
            </a:endParaRPr>
          </a:p>
        </p:txBody>
      </p:sp>
      <p:sp>
        <p:nvSpPr>
          <p:cNvPr id="14" name="深度视觉·原创设计 https://www.docer.com/works?userid=22383862"/>
          <p:cNvSpPr txBox="1"/>
          <p:nvPr/>
        </p:nvSpPr>
        <p:spPr>
          <a:xfrm>
            <a:off x="5505450" y="2694940"/>
            <a:ext cx="59543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准考证的下载方法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sp>
        <p:nvSpPr>
          <p:cNvPr id="8" name="深度视觉·原创设计 https://www.docer.com/works?userid=22383862"/>
          <p:cNvSpPr/>
          <p:nvPr/>
        </p:nvSpPr>
        <p:spPr>
          <a:xfrm rot="5711009">
            <a:off x="1336708" y="5202133"/>
            <a:ext cx="685812" cy="6858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0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11111E-6 L 0.25 1.11111E-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382375" cy="83915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6616700" y="1787525"/>
            <a:ext cx="1251585" cy="1173480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椭圆 20"/>
          <p:cNvSpPr/>
          <p:nvPr>
            <p:custDataLst>
              <p:tags r:id="rId3"/>
            </p:custDataLst>
          </p:nvPr>
        </p:nvSpPr>
        <p:spPr>
          <a:xfrm>
            <a:off x="4425315" y="596265"/>
            <a:ext cx="3124835" cy="283337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4"/>
            </p:custDataLst>
          </p:nvPr>
        </p:nvSpPr>
        <p:spPr>
          <a:xfrm>
            <a:off x="8362950" y="577850"/>
            <a:ext cx="3124835" cy="285178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1" grpId="1" animBg="1"/>
      <p:bldP spid="13" grpId="0" bldLvl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深度视觉·原创设计 https://www.docer.com/works?userid=22383862"/>
          <p:cNvSpPr/>
          <p:nvPr/>
        </p:nvSpPr>
        <p:spPr>
          <a:xfrm>
            <a:off x="0" y="6482686"/>
            <a:ext cx="12192000" cy="375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3" name="图片 2" descr="M3W3TFKVJ7QK`HA34RFW)U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5405"/>
            <a:ext cx="12195175" cy="6923405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828040" y="1096645"/>
            <a:ext cx="861060" cy="42100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7303135" y="6369050"/>
            <a:ext cx="1287145" cy="48895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514020" y="2714171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778726" y="1347064"/>
            <a:ext cx="3848098" cy="47855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深度视觉·原创设计 https://www.docer.com/works?userid=22383862"/>
          <p:cNvSpPr/>
          <p:nvPr/>
        </p:nvSpPr>
        <p:spPr>
          <a:xfrm>
            <a:off x="1100030" y="1597215"/>
            <a:ext cx="3205490" cy="4285738"/>
          </a:xfrm>
          <a:prstGeom prst="rect">
            <a:avLst/>
          </a:prstGeom>
          <a:blipFill>
            <a:blip r:embed="rId1"/>
            <a:stretch>
              <a:fillRect l="-39051" r="-39051"/>
            </a:stretch>
          </a:blip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4970145" y="2262505"/>
            <a:ext cx="69430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祝大家学习愉快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顺利毕业！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0" name="深度视觉·原创设计 https://www.docer.com/works?userid=22383862"/>
          <p:cNvSpPr/>
          <p:nvPr/>
        </p:nvSpPr>
        <p:spPr>
          <a:xfrm>
            <a:off x="8980170" y="5439410"/>
            <a:ext cx="2932430" cy="99695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导学教师：朱春霞</a:t>
            </a:r>
            <a:endParaRPr lang="zh-CN" sz="1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    </a:t>
            </a:r>
            <a:r>
              <a:rPr 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联系方式：</a:t>
            </a:r>
            <a:r>
              <a:rPr lang="en-US" altLang="zh-CN" sz="14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13891273533</a:t>
            </a:r>
            <a:endParaRPr lang="en-US" altLang="zh-CN" sz="14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1117034" y="908579"/>
            <a:ext cx="580681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学校名称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t="17410" b="54313"/>
          <a:stretch>
            <a:fillRect/>
          </a:stretch>
        </p:blipFill>
        <p:spPr>
          <a:xfrm>
            <a:off x="0" y="-15240"/>
            <a:ext cx="12266295" cy="6873240"/>
          </a:xfrm>
          <a:prstGeom prst="rect">
            <a:avLst/>
          </a:prstGeom>
        </p:spPr>
      </p:pic>
      <p:cxnSp>
        <p:nvCxnSpPr>
          <p:cNvPr id="16" name="直接连接符 15"/>
          <p:cNvCxnSpPr/>
          <p:nvPr>
            <p:custDataLst>
              <p:tags r:id="rId2"/>
            </p:custDataLst>
          </p:nvPr>
        </p:nvCxnSpPr>
        <p:spPr>
          <a:xfrm>
            <a:off x="5492750" y="4298950"/>
            <a:ext cx="6216015" cy="0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3"/>
            </p:custDataLst>
          </p:nvPr>
        </p:nvCxnSpPr>
        <p:spPr>
          <a:xfrm>
            <a:off x="5492750" y="6391910"/>
            <a:ext cx="6100445" cy="0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6847205" cy="21818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607060" y="634365"/>
            <a:ext cx="4649470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毕业证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6847205" y="0"/>
            <a:ext cx="5344795" cy="2172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dirty="0"/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6981825" y="481965"/>
            <a:ext cx="4649470" cy="1217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学位证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4" name="图片 13" descr="MTXX_MH20230425_1705477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900" y="2181860"/>
            <a:ext cx="6329680" cy="4689475"/>
          </a:xfrm>
          <a:prstGeom prst="rect">
            <a:avLst/>
          </a:prstGeom>
        </p:spPr>
      </p:pic>
      <p:pic>
        <p:nvPicPr>
          <p:cNvPr id="16" name="图片 15" descr="mmexport16824171904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4150" y="2181860"/>
            <a:ext cx="3602990" cy="4695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8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8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3153554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2073299" y="2169798"/>
            <a:ext cx="2676124" cy="251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2673839" y="2430279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6600" b="1">
                <a:ln w="12700">
                  <a:noFill/>
                </a:ln>
                <a:gradFill>
                  <a:gsLst>
                    <a:gs pos="50000">
                      <a:srgbClr val="005674"/>
                    </a:gs>
                    <a:gs pos="70000">
                      <a:srgbClr val="00B0F0"/>
                    </a:gs>
                    <a:gs pos="49000">
                      <a:srgbClr val="0070C0"/>
                    </a:gs>
                    <a:gs pos="30000">
                      <a:srgbClr val="00B0F0"/>
                    </a:gs>
                  </a:gsLst>
                  <a:lin ang="5400000" scaled="1"/>
                </a:gradFill>
                <a:effectLst>
                  <a:outerShdw blurRad="254000" dist="152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kern="0" dirty="0">
                <a:solidFill>
                  <a:schemeClr val="accent1"/>
                </a:solidFill>
                <a:effectLst/>
                <a:latin typeface="Source Han Sans SC" panose="020B0500000000000000" pitchFamily="34" charset="-122"/>
                <a:ea typeface="Source Han Sans SC" panose="020B0500000000000000" pitchFamily="34" charset="-122"/>
                <a:sym typeface="Source Han Sans SC" panose="020B0500000000000000" pitchFamily="34" charset="-122"/>
              </a:rPr>
              <a:t>02</a:t>
            </a:r>
            <a:endParaRPr kumimoji="0" lang="zh-CN" altLang="en-US" sz="8800" b="1" i="0" u="none" strike="noStrike" kern="0" cap="none" spc="0" normalizeH="0" baseline="0" noProof="0" dirty="0">
              <a:ln w="12700">
                <a:noFill/>
              </a:ln>
              <a:solidFill>
                <a:schemeClr val="accent1"/>
              </a:solidFill>
              <a:effectLst/>
              <a:uLnTx/>
              <a:uFillTx/>
              <a:latin typeface="Source Han Sans SC" panose="020B0500000000000000" pitchFamily="34" charset="-122"/>
              <a:ea typeface="Source Han Sans SC" panose="020B0500000000000000" pitchFamily="34" charset="-122"/>
              <a:sym typeface="Source Han Sans SC" panose="020B0500000000000000" pitchFamily="34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2789732" y="3780899"/>
            <a:ext cx="13632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defRPr sz="4400" b="1" spc="4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400" normalizeH="0" baseline="0" noProof="0" dirty="0">
                <a:ln>
                  <a:noFill/>
                </a:ln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PART</a:t>
            </a:r>
            <a:endParaRPr kumimoji="0" lang="zh-CN" altLang="en-US" sz="2800" b="0" i="0" u="none" strike="noStrike" kern="0" cap="none" spc="400" normalizeH="0" baseline="0" noProof="0" dirty="0">
              <a:ln>
                <a:noFill/>
              </a:ln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4" name="深度视觉·原创设计 https://www.docer.com/works?userid=22383862"/>
          <p:cNvSpPr txBox="1"/>
          <p:nvPr/>
        </p:nvSpPr>
        <p:spPr>
          <a:xfrm>
            <a:off x="5330190" y="2770505"/>
            <a:ext cx="63995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考核方式</a:t>
            </a:r>
            <a:r>
              <a:rPr lang="en-US" altLang="zh-CN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-</a:t>
            </a:r>
            <a:r>
              <a:rPr lang="zh-CN" altLang="en-US" sz="5400" b="1">
                <a:solidFill>
                  <a:schemeClr val="accent2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双考核</a:t>
            </a:r>
            <a:endParaRPr lang="zh-CN" altLang="en-US" sz="5400" b="1" dirty="0">
              <a:solidFill>
                <a:schemeClr val="accent2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11111E-6 L 0.25 1.11111E-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深度视觉·原创设计 https://www.docer.com/works?userid=22383862"/>
          <p:cNvSpPr/>
          <p:nvPr/>
        </p:nvSpPr>
        <p:spPr>
          <a:xfrm rot="16200000">
            <a:off x="11471365" y="16345"/>
            <a:ext cx="736981" cy="704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C9F754DE-2CAD-44b6-B708-469DEB6407EB-1" descr="C:/Users/86138/AppData/Local/Temp/wpp.CnmFUn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2142"/>
          <a:stretch>
            <a:fillRect/>
          </a:stretch>
        </p:blipFill>
        <p:spPr>
          <a:xfrm>
            <a:off x="67310" y="737235"/>
            <a:ext cx="12124690" cy="5198110"/>
          </a:xfrm>
          <a:prstGeom prst="rect">
            <a:avLst/>
          </a:prstGeom>
        </p:spPr>
      </p:pic>
      <p:sp>
        <p:nvSpPr>
          <p:cNvPr id="19" name="深度视觉·原创设计 https://www.docer.com/works?userid=22383862"/>
          <p:cNvSpPr/>
          <p:nvPr>
            <p:custDataLst>
              <p:tags r:id="rId3"/>
            </p:custDataLst>
          </p:nvPr>
        </p:nvSpPr>
        <p:spPr>
          <a:xfrm rot="16200000">
            <a:off x="-16420" y="6137110"/>
            <a:ext cx="736981" cy="704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0"/>
            <a:ext cx="12191365" cy="3379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4" name="深度视觉·原创设计 https://www.docer.com/works?userid=22383862"/>
          <p:cNvSpPr txBox="1"/>
          <p:nvPr/>
        </p:nvSpPr>
        <p:spPr>
          <a:xfrm>
            <a:off x="2426335" y="1094105"/>
            <a:ext cx="72904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考试</a:t>
            </a:r>
            <a:r>
              <a:rPr lang="zh-CN" altLang="en-US" sz="7200" dirty="0">
                <a:solidFill>
                  <a:srgbClr val="FF000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双人脸识别</a:t>
            </a:r>
            <a:endParaRPr lang="zh-CN" altLang="en-US" sz="7200" dirty="0">
              <a:solidFill>
                <a:srgbClr val="FF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>
            <a:off x="0" y="3386455"/>
            <a:ext cx="12191365" cy="34715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dirty="0"/>
          </a:p>
        </p:txBody>
      </p:sp>
      <p:sp>
        <p:nvSpPr>
          <p:cNvPr id="10" name="深度视觉·原创设计 https://www.docer.com/works?userid=22383862"/>
          <p:cNvSpPr txBox="1"/>
          <p:nvPr/>
        </p:nvSpPr>
        <p:spPr>
          <a:xfrm>
            <a:off x="1670050" y="4339590"/>
            <a:ext cx="9163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身份证</a:t>
            </a:r>
            <a:r>
              <a:rPr lang="en-US" altLang="zh-CN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   </a:t>
            </a:r>
            <a:r>
              <a:rPr lang="zh-CN" altLang="en-US" sz="72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准考证</a:t>
            </a:r>
            <a:endParaRPr lang="zh-CN" altLang="en-US" sz="72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3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9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深度视觉·原创设计 https://www.docer.com/works?userid=22383862"/>
          <p:cNvSpPr/>
          <p:nvPr/>
        </p:nvSpPr>
        <p:spPr>
          <a:xfrm rot="16200000">
            <a:off x="11279650" y="5945650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深度视觉·原创设计 https://www.docer.com/works?userid=22383862"/>
          <p:cNvSpPr txBox="1"/>
          <p:nvPr/>
        </p:nvSpPr>
        <p:spPr>
          <a:xfrm>
            <a:off x="1522079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1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5190" y="1264920"/>
            <a:ext cx="3553460" cy="768350"/>
            <a:chOff x="2105" y="6068"/>
            <a:chExt cx="5596" cy="1210"/>
          </a:xfrm>
        </p:grpSpPr>
        <p:sp>
          <p:nvSpPr>
            <p:cNvPr id="7" name="深度视觉·原创设计 https://www.docer.com/works?userid=22383862"/>
            <p:cNvSpPr/>
            <p:nvPr/>
          </p:nvSpPr>
          <p:spPr>
            <a:xfrm rot="5711009">
              <a:off x="2105" y="6115"/>
              <a:ext cx="1080" cy="10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1" name="深度视觉·原创设计 https://www.docer.com/works?userid=22383862"/>
            <p:cNvSpPr txBox="1"/>
            <p:nvPr/>
          </p:nvSpPr>
          <p:spPr>
            <a:xfrm>
              <a:off x="3444" y="6068"/>
              <a:ext cx="425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替考一次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12" name="深度视觉·原创设计 https://www.docer.com/works?userid=22383862"/>
          <p:cNvSpPr txBox="1"/>
          <p:nvPr/>
        </p:nvSpPr>
        <p:spPr>
          <a:xfrm>
            <a:off x="855345" y="3037205"/>
            <a:ext cx="5219700" cy="15316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sz="3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本学期考试所有成绩为零</a:t>
            </a:r>
            <a:endParaRPr lang="zh-CN" sz="3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r>
              <a:rPr lang="zh-CN" sz="3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停考一年</a:t>
            </a:r>
            <a:endParaRPr lang="zh-CN" sz="3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深度视觉·原创设计 https://www.docer.com/works?userid=22383862"/>
          <p:cNvSpPr txBox="1"/>
          <p:nvPr/>
        </p:nvSpPr>
        <p:spPr>
          <a:xfrm>
            <a:off x="6394330" y="4035870"/>
            <a:ext cx="3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2</a:t>
            </a:r>
            <a:endParaRPr lang="en-US" sz="2000" b="1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612255" y="1326515"/>
            <a:ext cx="5065395" cy="768350"/>
            <a:chOff x="9778" y="6068"/>
            <a:chExt cx="7977" cy="1210"/>
          </a:xfrm>
        </p:grpSpPr>
        <p:sp>
          <p:nvSpPr>
            <p:cNvPr id="15" name="深度视觉·原创设计 https://www.docer.com/works?userid=22383862"/>
            <p:cNvSpPr/>
            <p:nvPr/>
          </p:nvSpPr>
          <p:spPr>
            <a:xfrm rot="5711009">
              <a:off x="9778" y="6115"/>
              <a:ext cx="1080" cy="1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  <p:sp>
          <p:nvSpPr>
            <p:cNvPr id="19" name="深度视觉·原创设计 https://www.docer.com/works?userid=22383862"/>
            <p:cNvSpPr txBox="1"/>
            <p:nvPr/>
          </p:nvSpPr>
          <p:spPr>
            <a:xfrm>
              <a:off x="11005" y="6068"/>
              <a:ext cx="675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sym typeface="思源黑体" panose="020B0500000000000000" pitchFamily="34" charset="-122"/>
                </a:rPr>
                <a:t>替考两次或以上</a:t>
              </a:r>
              <a:endPara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endParaRPr>
            </a:p>
          </p:txBody>
        </p:sp>
      </p:grpSp>
      <p:sp>
        <p:nvSpPr>
          <p:cNvPr id="20" name="深度视觉·原创设计 https://www.docer.com/works?userid=22383862"/>
          <p:cNvSpPr txBox="1"/>
          <p:nvPr/>
        </p:nvSpPr>
        <p:spPr>
          <a:xfrm>
            <a:off x="6582410" y="3037205"/>
            <a:ext cx="4627245" cy="15316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sz="3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修完的所有课程为零</a:t>
            </a:r>
            <a:endParaRPr lang="zh-CN" sz="3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r>
              <a:rPr lang="zh-CN" sz="3600" dirty="0">
                <a:solidFill>
                  <a:schemeClr val="tx1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停考一年</a:t>
            </a:r>
            <a:endParaRPr lang="zh-CN" sz="3600" dirty="0">
              <a:solidFill>
                <a:schemeClr val="tx1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6" name="深度视觉·原创设计 https://www.docer.com/works?userid=22383862"/>
          <p:cNvSpPr/>
          <p:nvPr>
            <p:custDataLst>
              <p:tags r:id="rId1"/>
            </p:custDataLst>
          </p:nvPr>
        </p:nvSpPr>
        <p:spPr>
          <a:xfrm rot="16200000">
            <a:off x="-20810" y="20465"/>
            <a:ext cx="933046" cy="8916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id-ID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2" grpId="0"/>
      <p:bldP spid="12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0" y="3153554"/>
            <a:ext cx="3628571" cy="3722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深度视觉·原创设计 https://www.docer.com/works?userid=22383862"/>
          <p:cNvSpPr/>
          <p:nvPr/>
        </p:nvSpPr>
        <p:spPr>
          <a:xfrm>
            <a:off x="2073299" y="2169798"/>
            <a:ext cx="2676124" cy="2518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 rot="16200000">
            <a:off x="11279650" y="20694"/>
            <a:ext cx="933046" cy="8916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深度视觉·原创设计 https://www.docer.com/works?userid=22383862"/>
          <p:cNvSpPr txBox="1"/>
          <p:nvPr/>
        </p:nvSpPr>
        <p:spPr>
          <a:xfrm>
            <a:off x="2673839" y="2430279"/>
            <a:ext cx="130937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6600" b="1">
                <a:ln w="12700">
                  <a:noFill/>
                </a:ln>
                <a:gradFill>
                  <a:gsLst>
                    <a:gs pos="50000">
                      <a:srgbClr val="005674"/>
                    </a:gs>
                    <a:gs pos="70000">
                      <a:srgbClr val="00B0F0"/>
                    </a:gs>
                    <a:gs pos="49000">
                      <a:srgbClr val="0070C0"/>
                    </a:gs>
                    <a:gs pos="30000">
                      <a:srgbClr val="00B0F0"/>
                    </a:gs>
                  </a:gsLst>
                  <a:lin ang="5400000" scaled="1"/>
                </a:gradFill>
                <a:effectLst>
                  <a:outerShdw blurRad="254000" dist="152400" dir="2700000" algn="tl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kern="0" dirty="0">
                <a:solidFill>
                  <a:schemeClr val="accent1"/>
                </a:solidFill>
                <a:effectLst/>
                <a:latin typeface="Source Han Sans SC" panose="020B0500000000000000" pitchFamily="34" charset="-122"/>
                <a:ea typeface="Source Han Sans SC" panose="020B0500000000000000" pitchFamily="34" charset="-122"/>
                <a:sym typeface="Source Han Sans SC" panose="020B0500000000000000" pitchFamily="34" charset="-122"/>
              </a:rPr>
              <a:t>03</a:t>
            </a:r>
            <a:endParaRPr kumimoji="0" lang="zh-CN" altLang="en-US" sz="8800" b="1" i="0" u="none" strike="noStrike" kern="0" cap="none" spc="0" normalizeH="0" baseline="0" noProof="0" dirty="0">
              <a:ln w="12700">
                <a:noFill/>
              </a:ln>
              <a:solidFill>
                <a:schemeClr val="accent1"/>
              </a:solidFill>
              <a:effectLst/>
              <a:uLnTx/>
              <a:uFillTx/>
              <a:latin typeface="Source Han Sans SC" panose="020B0500000000000000" pitchFamily="34" charset="-122"/>
              <a:ea typeface="Source Han Sans SC" panose="020B0500000000000000" pitchFamily="34" charset="-122"/>
              <a:sym typeface="Source Han Sans SC" panose="020B0500000000000000" pitchFamily="34" charset="-122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2789732" y="3780899"/>
            <a:ext cx="136328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ctr" defTabSz="1219200">
              <a:defRPr sz="4400" b="1" spc="400">
                <a:solidFill>
                  <a:schemeClr val="tx1">
                    <a:lumMod val="75000"/>
                    <a:lumOff val="25000"/>
                  </a:scheme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</a:defRPr>
            </a:lvl1pPr>
          </a:lstStyle>
          <a:p>
            <a:pPr marL="0" marR="0" lvl="0" indent="0" algn="di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400" normalizeH="0" baseline="0" noProof="0" dirty="0">
                <a:ln>
                  <a:noFill/>
                </a:ln>
                <a:effectLst/>
                <a:uLnTx/>
                <a:uFillTx/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PART</a:t>
            </a:r>
            <a:endParaRPr kumimoji="0" lang="zh-CN" altLang="en-US" sz="2800" b="0" i="0" u="none" strike="noStrike" kern="0" cap="none" spc="400" normalizeH="0" baseline="0" noProof="0" dirty="0">
              <a:ln>
                <a:noFill/>
              </a:ln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4" name="深度视觉·原创设计 https://www.docer.com/works?userid=22383862"/>
          <p:cNvSpPr txBox="1"/>
          <p:nvPr/>
        </p:nvSpPr>
        <p:spPr>
          <a:xfrm>
            <a:off x="5141595" y="2858770"/>
            <a:ext cx="65170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网上登录与学习方法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11111E-6 L 0.25 1.11111E-6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1190_1*i*1"/>
  <p:tag name="KSO_WM_TEMPLATE_CATEGORY" val="custom"/>
  <p:tag name="KSO_WM_TEMPLATE_INDEX" val="20231190"/>
  <p:tag name="KSO_WM_UNIT_LAYERLEVEL" val="1"/>
  <p:tag name="KSO_WM_TAG_VERSION" val="3.0"/>
  <p:tag name="KSO_WM_UNIT_TYPE" val="i"/>
  <p:tag name="KSO_WM_UNIT_INDEX" val="1"/>
</p:tagLst>
</file>

<file path=ppt/tags/tag24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1190_1*i*2"/>
  <p:tag name="KSO_WM_TEMPLATE_CATEGORY" val="custom"/>
  <p:tag name="KSO_WM_TEMPLATE_INDEX" val="20231190"/>
  <p:tag name="KSO_WM_UNIT_LAYERLEVEL" val="1"/>
  <p:tag name="KSO_WM_TAG_VERSION" val="3.0"/>
  <p:tag name="KSO_WM_UNIT_TYPE" val="i"/>
  <p:tag name="KSO_WM_UNIT_INDEX" val="2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TYPE" val="text"/>
  <p:tag name="KSO_WM_SLIDE_SUBTYPE" val="picTxt"/>
  <p:tag name="KSO_WM_SLIDE_SIZE" val="961*499"/>
  <p:tag name="KSO_WM_SLIDE_POSITION" val="-1*0"/>
  <p:tag name="KSO_WM_SLIDE_LAYOUT" val="a_d_f"/>
  <p:tag name="KSO_WM_SLIDE_LAYOUT_CNT" val="1_1_1"/>
  <p:tag name="KSO_WM_TEMPLATE_INDEX" val="20231190"/>
  <p:tag name="KSO_WM_TEMPLATE_SUBCATEGORY" val="0"/>
  <p:tag name="KSO_WM_SLIDE_INDEX" val="1"/>
  <p:tag name="KSO_WM_TAG_VERSION" val="3.0"/>
  <p:tag name="KSO_WM_SLIDE_ID" val="custom20231190_1"/>
  <p:tag name="KSO_WM_SLIDE_ITEM_CNT" val="0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7399,&quot;width&quot;:19094}"/>
</p:tagLst>
</file>

<file path=ppt/tags/tag41.xml><?xml version="1.0" encoding="utf-8"?>
<p:tagLst xmlns:p="http://schemas.openxmlformats.org/presentationml/2006/main">
  <p:tag name="KSO_WPP_MARK_KEY" val="79209043-bde5-4837-a537-99860e55e88a"/>
  <p:tag name="COMMONDATA" val="eyJjb3VudCI6NDMsImhkaWQiOiI2YmMzY2Y3ZmI4ZDFmOWMyNjJjMTFhYzhkMWI2NTY3YSIsInVzZXJDb3VudCI6MjJ9"/>
  <p:tag name="commondata" val="eyJjb3VudCI6NDQsImhkaWQiOiI2YmMzY2Y3ZmI4ZDFmOWMyNjJjMTFhYzhkMWI2NTY3YSIsInVzZXJDb3VudCI6MjN9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PLACING_PICTURE_USER_VIEWPORT" val="{&quot;height&quot;:10809,&quot;width&quot;:19192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F6E"/>
      </a:accent1>
      <a:accent2>
        <a:srgbClr val="FA781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F6E"/>
      </a:accent1>
      <a:accent2>
        <a:srgbClr val="FA781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I5NTAyMTQ0MjQ0IiwKCSJHcm91cElkIiA6ICI4NTI3NzkyNjUiLAoJIkltYWdlIiA6ICJpVkJPUncwS0dnb0FBQUFOU1VoRVVnQUFCYkVBQUFFbkNBWUFBQUNYTmc1dEFBQUFDWEJJV1hNQUFBc1RBQUFMRXdFQW1wd1lBQUFnQUVsRVFWUjRuT3pkZVZ4VmRmN0g4ZmU5N0x1SXVJQW9LdTY1WnBxYTVtNW1hSzVsWmpvMVkybHBtLzdhUzh2Uk5FMnJ5WnhLcDdLYzFNbzljMXhUc2RJMFIxUk1jUVZCUUZDUW5RdjM5d2ZEbFNzZ3EzRFYxL1B4bU1mRGU4NzNuTy8zMm9EbnZNLzNmTDRHczlsc0ZnQUFBQUFBQUFBQU5zaFkxUU1BQUFBQUFBQUFBS0FvaE5nQUFBQUFBQUFBQUp0RmlBMEFBQUFBQUFBQXNGbUUyQUFBQUFBQUFBQUFtMFdJRFFBQUFBQUFBQUN3V1lUWUFBQUFBQUFBQUFDYlJZZ05BQUFBQUFBQUFMQlpoTmdBQUFBQUFBQUFBSnRGaUEwQUFBQUFBQUFBc0ZtRTJBQUFBQUFBQUFBQW0wV0lEUUFBQUFBQUFBQ3dXWVRZQUFBQUFBQUFBQUNiUllnTkFBQUFBQUFBQUxCWmhOZ0FBQUFBQUFBQUFKdEZpQTBBQUFBQUFBQUFzRm1FMkFBQUFBQUFBQUFBbTBXSURRQUFBQUFBQUFDd1dZVFlBQUFBQUFBQUFBQ2JSWWdOQUFBQUFBQUFBTEJaaE5nQUFBQUFBQUFBQUp0RmlBMEFBQUFBQUFBQXNGbUUyQUFBQUFBQUFBQUFtMFdJRFFBQUFBQUFBQUN3V1lUWUFBQUFBQUFBQUFDYlJZZ05BQUFBQUFBQUFMQlpoTmdBQUFBQUFBQUFBSnRGaUEwQUFBQUFBQUFBc0ZtRTJBQUFBQUFBQUFBQW0wV0lEUUFBQUFBQUFBQ3dXWVRZQUFBQUFBQUFBQUNiUllnTkFBQUFBQUFBQUxCWmhOZ0FBQUFBQUFBQUFKdEZpQTBBQUFBQUFBQUFzRm1FMkFBQUFBQUFBQUFBbTBXSURRQUFBQUFBQUFDd1dZVFlBQUFBQUFBQUFBQ2JSWWdOQUFBQUFBQUFBTEJaaE5nQUFBQUFBQUFBQUp0RmlBMEFBQUFBQUFBQXNGbUUyQUFBQUFBQUFBQUFtMFdJRFFBQUFBQUFBQUN3V1lUWUFBQUFBQUFBQUFDYlJZZ05BQUFBQUFBQUFMQlpoTmdBQUFBQUFBQUFBSnRGaUEwQUFBQUFBQUFBc0ZtRTJBQUFBQUFBQUFBQW0wV0lEUUFBQUFBQUFBQ3dXWVRZQUFBQUFBQUFBQUNiUllnTkFBQUFBQUFBQUxCWmhOZ0FBQUFBQUFBQUFKdEZpQTBBQUFBQUFBQUFzRm1FMkFBQUFBQUFBQUFBbTBXSURRQUFBQUFBQUFDd1dZVFlBQUFBQUFBQUFBQ2JSWWdOQUFBQUFBQUFBTEJaaE5nQUFBQUFBQUFBQUp0RmlBMEFBQUFBQUFEY1J1TGo0elZ2M2p4RlJFUVUyQmNlSHE1MzMzMVg0ZUhoa3FTREJ3L3F3b1VMWmVvbktpcEtzYkd4NVJvcklCRmlBd0FBQUFBQUFMZVYxYXRYYTlPbVRjck96aTZ3THpFeFVWdTNibFZNVEl3azZadHZ2dEg0OGVPMWNlUEdVdmN6ZHV4WXZmenl5K1VlTDBDSURRQlZoQ2ZmQUFBQUFJREtscEtTb25YcjFxbFhyMTRLREF3c3NOL1oyVm1TbEpXVkpVbWFOV3VXK3ZidHEvZmZmMThyVjY2c3pLRUNGb1RZQUZCRmVQSU5BQUFBQUtoc3ExYXRVa1pHaHNhT0hWdm9maGNYRjBsU1ptYW1KTW5lM2w2VEprM1NTeSs5cFB2dXU2L1N4Z25rWjEvVkF3Q0EyMUZabm54Lzhza25ldi85OTVXY25Ld1JJMFpVNW5BQkFBQUFBTGVBeE1SRXJWeTVVc0hCd2FwVHA0N0N3c0lVSHgrdnJsMjd5bUF3U0xwNlB4b1ZGYVg5Ky9jck5qWldjWEZ4dW5qeG9yWnMyYUw0K0hndFdyUklkbloyVmZsVmNKc2h4QWFBS2xEV0o5L05temRYcDA2ZEttMmNBQUFBQUlCYng1SWxTMlEwR2pWbXpCaEowaWVmZktLSWlBZ2RQWHBVNTg2ZFUxeGNuT0xpNGlUbHZoR2N4OHZMUzc2K3ZxcFpzNmJhdEdtanpNeE15MzByVUJrSXNRR2drdkhrR3dBQUFBQlEyUTRkT3FTTkd6ZHE4dVRKY25kMzE0NGRPeFFXRnFabm4zMVdzYkd4TXBsTWF0cTBxYnAyN2FxbFM1ZHF3SUFCR2pseXBHcldyQ2xIUjhjeTkzdnAwaVV0WExpd3lQMmVucDU2OU5GSHkzeCszQjRJc1FHZ2t2SGtHd0FBQUFCUTJYYnYzaTJ6MmF5UFAvNVlIM3p3Z1NTcFdiTm1Hamh3b0dWQ1ZaNFZLMWJJemMxTmRldldMWGUveWNuSldyVnFWWkg3YTlXcVJZaU5ZaEZpQTBBbDRzazNBQUFBQUtBcWpCZ3hRcDA3ZDVhbnA2ZVdMVnVtUFh2MjZJVVhYaWdRWUV0U3RXclZGQjhmcjdpNE9FVkhSK3Y4K2ZPS2lvcXkvSzkzNzk0YVBueDRpZm9OQ0FqUWtpVkxLdnJyNERaRGlBMEFsWWduM3dBQUFBQ0FxdURyNnl0ZlgxK0ZoWVZwMTY1ZEdqTm1qQm8wYUNCSk9uRGdnS0tpb25UaHdnVkZSMGNyS1NsSjI3ZHYxL2J0MnkzSCsvajR5TS9QVDBGQlFhcFhyMTVWZlEzY3BnaXhBYUFTOGVRYkFBQUFBSkJmYW1xcTl1N2RxL0R3Y0NVbUpwYm9tTTZkTzZ0TGx5Nmw3aXN0TFUyelo4OVdvMGFOTkdyVUtNdjJ1WFBuNnVMRmk1YWd1a2FOR29xSmlkRXJyN3dpUHo4Lytmdjd5OTdlWGtlT0hGSHIxcTFMM1M5UVhvVFlBRkNKYnBjbjMvUG16U3R4V3k4dkx3VUZCYWxqeDQ1eWRYVzlnYU1DQUFBQUFOdHk0c1FKYmQ2OFdkbloyYXBUcDQ2Q2dvSktWRW95SUNDZzFIMlp6V2JObXpkUE1URXhtalp0bWc0Y09LQXpaODRvT1RsWkN4WXNVTFZxMVN4OXIxcTFTZ3NYTGxTTEZpMVV2WHAxU2RJSEgzeWdEUnMyYVA3OCtXclpzbVdwK3dmS2d4QWJBQ3JaN2ZEa3UzUG56aVZxbDVtWnFZc1hMeW8wTkZSSGp4NVYzNzU5MWJoeDR4czhPZ0FBQUFDb2VpZE9uTkRhdFd2VnBFa1Q5ZW5UUnk0dUxqZTB2N0N3TVAzODg4K1NwTmRmZjEyU1pEQVkxSzFiTjlXc1dkT3FiZlBtelNWSm9hR2g2dDY5dXo3OTlGT3RYNzllUTRZTUljQkdsU0RFQm9CS2RMczgrUzd0YTIxcGFXbmFzbVdMMXE1ZHEwR0RCaEZrQXdBQUFMaWxwYWFtYXZQbXpXclNwSW1DZzRNcnBjL0F3RUQxN05sVDllclZVNzE2OVJRUUVLQzZkZXZLd2NHaFFOc21UWnJJM2QxZE8zZnVWRWhJaUxadjM2NmhRNGRxd29RSlNrOVBsN096YzZXTUdjaERpQTBBbFlnbjM0VnpjWEZSY0hDdzFxMWJwODJiTjh2ZjM1L1NJZ0FBQUFCdVdYdjM3bFYyZHJiNjlPbFRhWDI2dXJycTFWZGZMYkRkYkRiTFpESlpoZGxHbzFFZE8zYlV0bTNiWkdkbnB3a1RKbWpvMEtHU3BDbFRwcWg1OCtaNit1bW5LMjNzQUNFMkFGUWlubnhmWDU4K2ZmVDU1NTlyNzk2OTZ0R2pSMVVQQndBQUFBQnVpUER3Y05XcFUrZUdseEFwVEdabXBvNGZQNjdEaHc4ck5EUlVodzhmMW93Wk05U3FWU3RKVW1KaW9yNzY2aXZMK2t5OWV2V3lCTmlTRkJrWnlkdXpxSFNFMkFCUWlYanlmWDB1TGk2cVhidTJUcDQ4U1lnTkFBQUE0SmFWbUppb29LQ2dTdTF6OCtiTldydDJyY0xEd3kzM24wMmJOdFhnd1lOVnIxNDlKU1FrYVBYcTFWcTllclV5TWpMMDRJTVBLajQrWGx1MmJORzk5OTZyVHAwNktTWW1SaWtwS1dyU3BFbWxqaDBneEFhQUtzQ1Q3Nkw1K3ZycTNMbHpWVDBNQUFBQUFMaWg4dFpEcWl4bXMxbEdvMUVqUjQ1VXUzYnQxS0pGQ3prNk9pbzBORlFMRnk3VXpwMDdaVEtaZFBmZGQrdUpKNTVRWUdDZ3JseTVvbE9uVG1uYXRHa2FObXlZSWlNalpUQVkxTDU5ZTBsUzM3NTlpKzAzSWlLaVJPMDJiOTVjN3UrSVd4Y2hOZ0JVSXA1OEY2K3lMK1FBQUFBQTRIYlFyMTgvOWV2WHI4RDJ5TWhJN2Q2OVd6MTY5TkNJRVNQVXNHRkR5ejRQRHcvTm5UdFhzMmZQMXZMbHl5Vkpnd2NQVnExYXRTUkpRNFlNcVp6QjQ3WkhpQTBBbFlnbjN3QUFBQUFBV3pKZ3dBQjE2OVpON3U3dWhlNzM4ZkhSbkRsekZCTVRvOHpNVEFVRUJGajJUWnc0c2JLR2lkc2NJVFlBVkNLZWZBTUFBQUFBYkUxUkFYWitlZmVnUUZVZ3hBWUFHOENUYndBQUFBQUFnTUlSWWdPQWplREpOd0FBQUFBQVFFSEdxaDRBQUFBQUFBQUFBQUJGSWNRR0FBQUFBQUFBQU5nc1Ftd0FBQUFBQUFBQWdNMGl4QVlBQUFBQUFBQUEyQ3hDYkFBQUFBQUFBQUNBelNMRUJnQUFBQUFBQUFEWUxFSnNBQUFBQUFBQUFJRE5Jc1FHQUFBQUFBQUFBTmdzUW13QUFBQUFBQUFBZ00waXhBWUFBQUFBQUFBQTJDeENiQUFBQUFBQUFBQ0F6U0xFQmdBQUFBQUFBQURZTEVKc0FBQUFBQUFBQUlETklzUUdBQUFBQUFBQUFOZ3NRbXdBQUFBQUFBQUFnTTBpeEFZQUFBQUFBQUFBMkN4Q2JBQUFBQUFBQUFDQXpiS3Y2Z0VBQUFBQXQ0UFU3RXl0aWR5bnZmSGh1cEIrV2VuWldWVTlKTURtT05zNXFMWnpOWFgwQ2RMZ3VuZkoxYzZ4cW9jRUFBQnNBQ0UyQUFBQWNJUDk5L0paZlh4OGsrSXlrcXA2S0lCTlM4L08wcG1VT0oxSmlkUDJtQ042dWtsL3RhbFd2NnFIQlFBQXFoamxSQUFBQUlBYjZMK1h6MnBhNkVvQ2JLQ1U0aktTTkMxMHBRNWRQbGZWUXdFQUFGV01FQnNBQUFDNFFWS3pNL1h4OFUxVlBRemdwdmFQNHo4cE5UdXpxb2NCQUFDcUVDRTJBQUFBY0lPc2lkekhER3lnbk9JeWtyUW1jbDlWRHdNQUFGUWhRbXdBQUFEZ0J0a2JIMTdWUXdCdUNmd3NBUUJ3ZXlQRUJnQUFBRzZRQyttWHEzb0l3QzJCbnlVQUFHNXZoTmdBQUFEQURaS2VuVlhWUXdCdUNmd3NBUUJ3ZXlQRUJnQUFBQUFBQUFEWUxFSnNBQUFBQUFBQUFJRE5Jc1FHQUFBQUFBQUFBTmdzUW13QUFBQUFBQUFBZ00waXhBWUFBQUFBQUFBQTJDeENiQUFBQUFBQUFBQ0F6Ykt2NmdFQUFBQUFBQURrTVpsTU9udjJyT0xpNHBTV2xxYnM3T3lxSGhKdUlYWjJkbkp4Y1pHdnI2L3ExNjh2ZS92Yk14cUxqNC9YRjE5OG9aRWpSeW9nSU1CcVgzaDR1TDc3N2pzTkh6NWNRVUZCT25qd29HclhycTNhdFd0WDBXZ0JRbXdBQUNSeHM0UWJpNXNsQUFCS0ppRWhRVWVQSHBXUGo0K2FOMjh1ZDNkMzJkblpWZld3Y0F2SnpzNVdjbkt5b3FLaTlPdXZ2NnBGaXhhcVhyMTZWUStyMHExZXZWcWJObTNTc0dIREN1eExURXpVMXExYjFhMWJOd1VGQmVtYmI3N1JuMy8rcVFrVEptakFnQUZWTUZxQUVCdTRLWVdFaEtoMjdkcHExS2pSRGV2anE2KytVdXZXcmRXMmJkc2IxZ2RnSzdoWndvM0d6UklBQU1WTFNFalFrU05IZE1jZGQ4amIyN3VxaDROYmxKMmRuYnk4dk9UbDVhVkxseTdwOE9IRGF0bXk1VzExYlphU2txSjE2OWFwVjY5ZUNnd01MTERmMmRsWmtwU1ZsU1ZKbWpWcmxqNzU1Qk85Ly83N1NrNU8xb2dSSXl4dCsvYnRXeUZqTWhxTjJyUnBVNFdjQzdjbVFtemdKcE9Sa2FHNWMrZXFTWk1tbWoxN3R0VjJzOWtzazhta2xKUVVwYVNrS0NrcFNRa0pDVXBJU0ZCc2JLeWlvNk1WSHgrdmVmUG15Y1hGNWJyOUxGMjZWSTg4OHNoMVErek16RXc1T2pwVzJIY0RxZ0kzUzZnTTNDd0JBSEI5SnBOSlI0OGU1Wm9NbGNyYjIxdDMzSEdIamh3NW9ydnZ2dnUyZVZ0dTFhcFZ5c2pJME5peFl3dmRuNWNYWkdabVNwTHM3ZTAxYWRJa05XL2VYSjA2ZGJKcVc5ek03STBiTjhyTnpVM2R1M2UvYmp1amtXWDdjSDIzeDA4bmNBdlp0bTJia3BPVDllaWpqMXEyWldkbjY0RUhIaWkwdloyZG5UdzhQT1RwNlNrdkx5L1ZybDFiMGRIUmF0aXdvYVZOVkZSVW9jZm16UnJNWTI5dnI1bzFhOHBzTm12QmdnVTZjK2FNWnMrZWJYbEtDOXhzdUZsQ1ZiaGRiNVlBQUxpZXMyZlB5c2ZIaDJzeVZEcHZiMi81K1BqbzdObXpOL1J0WjF1Um1KaW9sU3RYS2pnNFdIWHExRkZZV0pqaTQrUFZ0V3RYR1F3R1NWZG5Za2RGUlduLy92MktqWTFWWEZ5Y0xsNjhxQzFidGlnK1BsNkxGaTJTbloyZFhuamhoZXYydDNIalJsV3ZYcjNZZGtCeHVHc0NiaUptczFuZmZmZWRXclZxcFZhdFdoV1lDVDFreUJEMTc5OWZUazVPeXNySzB2ang0L1g0NDQ5cjVNaVIxejF2VVU5ZjE2NWRxN1ZyMTFvKysvbjU2Vi8vK3BmbXpKbWpyVnUzNnVHSEh5YkF4azJObXlWVWxkdnRaZ2tBZ09MRXhjV3BlZlBtVlQwTTNLYjgvUHgwN05peDIrSzZiTW1TSlRJYWpSb3pab3drNlpOUFBsRkVSSVNPSGoycWMrZk9LUzR1VG5GeGNaS2tiNzc1eG5LY2w1ZVhmSDE5VmJObVRiVnAwMGFabVpuRnZ1RU5WQ1JDYk9BbXNuUG5UcDA3ZDA3ejU4K1hKQzFldkZoaFlXRjY3NzMzSkVtK3ZyNldmM1NUazVNbHFVU0wwLzMwMDA4RnR0MTMzMzBhTldxVVZjQ2RucDZ1NmRPbmE4K2VQWHI4OGNjMWF0U29jbjhub0NweHM0U3FkRHZkTEFFQVVKeTB0RFM1dTd0WDlUQndtM0ozZDFkcWFtcFZEK09HTzNUb2tEWnUzS2pKa3lmTDNkMWRPM2JzVUZoWW1KNTk5bG5GeHNiS1pES3BhZE9tNnRxMXE1WXVYYW9CQXdabzVNaVJxbG16WnJsTGlVWkZSYWxHalJxVUpFV1pFV0lETndtVHlhUXZ2L3hTWGJ0MjFSMTMzS0hFeEVSdDJMQkJmZnYyTGZSVmRBY0hCOHR4eFNscUFUdUR3V0RaRngwZHJUZmZmRk1SRVJGNjhjVVhkZDk5OTVYajJ3QzJnWnNsVktYYjVXWUpBSUNTeU03T1ptRnRWQms3TzdzU1RRQzcyZTNldlZ0bXMxa2ZmL3l4UHZqZ0EwbFNzMmJOTkhEZ1FFc3BrVHdyVnF5UW01dWI2dGF0Vys1KzA5UFQ5Y29ycjBpU25uMzJXYlZ2Mzc3YzU4VHRoeEFidUVtc1diTkdFUkVSZXZMSkp4VVJFYUcxYTlmSzN0NWU0OGFOSzdTOW82T2pEQWFEWlRYaHdtemZ2djI2Zlo0OWUxYmJ0MjlYU2txS2xpeFpvaXRYcmxqS2xlUS90bWJObW1yWnNtV1p2aGRRbGJoWlFsVzZYVzZXQUFBQVlCdEdqQmloenAwN3k5UFRVOHVXTGRPZVBYdjB3Z3N2RkFpd0phbGF0V3FLajQ5WFhGeWNvcU9qZGY3OGVVVkZSVm4rMTd0M2J3MGZQcnhFL1RvNE9PaSsrKzdUMHFWTDlkSkxMNmx2Mzc1NjZxbW41T25wV2RGZkViY3dRbXpnSnBGWGsrcjExMStYMFdoVVRrNk9KazZjS0M4dnIwSkRFSVBCSUNjbko2V25weGQ1enBreloxNjN6NUNRRUlXRWhGaHQyN1Jwa3padDJtUzFyVnUzYm9UWUFBQUFBQURZTUY5ZlgvbjYraW9zTEV5N2R1M1NtREZqMUtCQkEwblNnUU1IRkJVVnBRc1hMaWc2T2xwSlNVbmF2bjI3MVFRMkh4OGYrZm41S1Nnb1NQWHExU3R4djNaMmRobzFhcFR1dWVjZXpaa3pSNXMzYjlhK2ZmdjA3TFBQNnA1Nzdxbnc3NGxiRXlFMmNKTVlQWHEwaGd3WkltOXZiMDJmUGwxeGNYRWFOR2lRVlp1d3NEQ3RYNy9lOHRsb05PcjQ4ZU5XMnlUcGpqdnVVR0Jnb0RadjNseGtmenQyN05EQ2hRdDE2ZElsRFI4K1hILzcyOTlrTkJvcjlrc0JBQUFBQUhDYlMwMU4xZDY5ZXhVZUhxN0V4TVFTSGRPNWMyZDE2ZEtsMUgybHBhVnA5dXpaYXRTb2tkVTZWM1BuenRYRml4Y3RRWFdOR2pVVUV4T2pWMTU1Ulg1K2Z2TDM5NWU5dmIyT0hEbWkxcTFibDdwZlNRb0lDTkFISDN5Z2I3LzlWbDk5OVpXbVQ1K3UzcjE3YTlLa1NYSnpjeXZUT1hIN0lNUUdiaEllSGg3eThQRFE3dDI3dFcvZlBzMmZQNzlBR1lSZHUzWnAxNjVkVnR1T0hEbWlJMGVPV0cxNzVwbG5GQmdZV0dnL2taR1IrdVNUVDdSMzcxNFpqVWFOR3pkTzNidDMxL256NXd0dDcrM3RYYUUxaGVmTm0xZml0bDVlWGdvS0NsTEhqaDNsNnVwYVlXTUFBQUFBQUtBeW5EaHhRcHMzYjFaMmRyYnExS21qb0tDZ0VpMStHQkFRVU9xK3pHYXo1czJicDVpWUdFMmJOazBIRGh6UW1UTm5sSnljckFVTEZxaGF0V3FXdmxldFdxV0ZDeGVxUllzV3FsNjl1aVRwZ3c4KzBJWU5HelIvL3Z3eXY0MXROQnIxeUNPUHFIMzc5cG81YzZhMmJ0MnFsSlFVdmZQT08yVTZIMjRmaE5qQVRTUXhNVkVmZmZTUkJnNGNXT2cvR09QSGo5ZUlFU01zbi8vKzk3L3IwS0ZEV3I1OGVZbk92V3paTXExZHU5YXlHR1JPVG82KytPSUxmZkhGRjBVZTkreXp6K3FCQng0by9aY3BRdWZPblV2VUxqTXpVeGN2WGxSb2FLaU9IajJxdm4zN3FuSGp4aFUyRGdBQUFBQUFicVNFaEFUOThzc3ZhdEtraWZyMDZTTVhGNWNiMmw5WVdKaCsvdmxuU2JtbFNxWGNVcVRkdW5WVHpabzFyZG8yYjk1Y2toUWFHcXJ1M2J2cjAwOC8xZnIxNnpWa3lKQUtLU2ZhckZremZmTEpKMXF3WUlGR2p4NWQ3dlBoMWtlSURkd2tNak16TldQR0RKbE1Kdlh2MzE5Ly9QR0hZbU5qWlRBWTFMdDM3MEtQcVZHamhoSVRFMlUybXd0ZHFFR1NMbCsrck8rKyswNXIxcXhSUmthR2V2VG9vVWFOR3Vuenp6L1haNTk5VnVTTTdSdWx0SzlEcGFXbGFjdVdMVnE3ZHEwR0RScEVrQTBBQUFBQXVDbWNQSGxTVFpvMFVYQndjS1gwRnhnWXFKNDllNnBldlhxcVY2K2VBZ0lDVkxkdVhUazRPQlJvMjZSSkU3bTd1MnZuenAwS0NRblI5dTNiTlhUb1VFMllNRUhwNmVseWRuWXU5M2pjM056MDJtdXZsZnM4dUQwUVlnTTNpVC8rK0VNSER4NlVKRTJhTkVtUzVPbnBxZDY5ZXhjWll0ZXFWVXZaMmRtNmVQR2lmSDE5cmZiRnhNVG9tMisrMGRhdFc1V1ptYW1PSFR0cTNMaHhhdHk0c1NaUG5xeW1UWnZLenM1T0VSRVJoWjY3b3N1SWxKV0xpNHVDZzRPMWJ0MDZiZDY4V2Y3Ky9wUVdBUUFBQUFEWVBMUFpyRDU5K2xSYWY2NnVybnIxMVZjTEhZZkpaTElLczQxR296cDI3S2h0MjdiSnpzNU9FeVpNME5DaFF5VkpVNlpNVWZQbXpmWDAwMDlYMnRnQlFtemdKdEd5WlVzOTlkUlQ4dlB6VSszYXRWVzdkbTNMcTBiWjJkbUZIcE8zV3ZEWnMyY0xoTmp1N3U3Njg4OC8xYjE3ZDQwY09kS3lJckVrblR0M1Rpa3BLWHI4OGNlTEhNOUxMNzFVcWYvWUZxZFBuejc2L1BQUHRYZnZYdlhvMGFPcWh3TUFBQUFBd0hWNWVIamM4QklpaGNuTXpOVHg0OGQxK1BCaGhZYUc2dkRodzVveFk0WmF0V29sS2JmYzZGZGZmYVh0MjdkTGtucjE2bVVKc0tYY3RiUjRDeHFWalJBYnVFbTR1N3RyMkxCaHBUb21LQ2hJa25UczJERjE2TkJCa3ZUYmI3OHBNREJRdFdyVjBxSkZpd290TTdKNjllb2l6M25zMkRGTm1qUkp0V3ZYTHRWWWJqUVhGeGZWcmwxYkowK2VKTVFHQUFBQUFOaTh5ZzZ3TjIvZXJMVnIxeW84UE53eTg3cHAwNllhUEhpdzZ0V3JwNFNFQksxZXZWcXJWNjlXUmthR0huendRY1hIeDJ2TGxpMjY5OTU3MWFsVEo4WEV4Q2dsSlVWTm1qU3AxTEVEaE5qQVRTZ3hNVkZoWVdFNmZQaXdqaDQ5cWpsejVoVGF6c25KU1lHQmdmcjk5OS8xNktPUFNwSysrdW9yK2ZqNDZPMjMzeTZ5VHZiMW5EbHpScExrNys5ZjV2SGZLTDYrdmpwMzdseFZEd01BQUFBQWdHTFoyZGxWYW45bXMxbEdvMUVqUjQ1VXUzYnQxS0pGQ3prNk9pbzBORlFMRnk3VXpwMDdaVEtaZFBmZGQrdUpKNTVRWUdDZ3JseTVvbE9uVG1uYXRHa2FObXlZSWlNalpUQVkxTDU5KzBvZE8wQ0lEZHdrOXUvZnJ3MGJOdWo0OGVPS2lZbVJKUG41K1JYNGh5TTFOVlhidG0zVGhnMGJOSERnUUhYdTNGbi8vdmUvZGZic1dkV3ZYMTh4TVRHNjQ0NDd5anlPa0pBUWVYbDV5ZHZidTF6ZjUwWndkSFNzNmlFQUFBQUFBR0NUK3ZYcnAzNzkraFhZSGhrWnFkMjdkNnRIang0YU1XS0VHalpzYU5ubjRlR2h1WFBuYXZiczJWcStmTGtrYWZEZ3dhcFZxMWFsalJ1UUNMR0JtMFpHUm9aT25qeXA5dTNicTIzYnRtcmR1clZxMUtnaFNUcDgrTEFrNmNjZmY5U1hYMzZwakl3TU5XN2NXRUZCUWVyUW9ZTldybHlwZi96akgzcisrZWVWbUppb2dJQ0FZdnY3OE1NUGxaS1NJbGRYVnprNE9NaGdNT2pVcVZNNmVQQ2dCZzRjZUVPL0t3QUFBQUFBcUJ3REJneFF0MjdkNU83dVh1aCtIeDhmelprelJ6RXhNY3JNekN4UnBwQm56Smd4OHZMeXFxaWg0alpHaUEzY0pMcDA2YUl1WGJvVXVpODJObGFTRkJjWHAxNjlldW5CQngrMGVuTDYwRU1QNlp0dnZ0SFlzV01sU1UyYk5pMjJ2NnlzTEczZnZsMW1zOW15emNIQlFUMTY5TkQ0OGVQTDgxVUFBQUJRQVl3R2cybzRlVm8reDZVbnlueWQ5Z0FBRktXb0FEdS9zc3krZnV5eHg4b3lIS0FBUW16Z0Z0Q3JWeStscEtTb1I0OGU4dkR3S0xCLzdOaXhjbkp5MHE1ZHU5UzJiZHNTclNMODRvc3Y2c1VYWDVUSlpGSjJkcmJNWnJPY25KektWRWNiQUFCVWphY2I5NWVuUSs2aVViT09GcjF3YzBWN3VINFhWWE53a3lRdEN0OWNwbk00MnpubzBjQnUycDl3U245Y09sT0JveXNaQjZPOWV0UnNycDJ4eDVTUmsxWHAvWmVFcDRPci9ublgzeXlmUiszNVFPblpWOGZhbzJZTDJSbnN0RFVtdENxR0J3QUFVR0VJc1lGYlJIQndjSkg3REFhRFJvMGFwVkdqUnBYNnZQYjI5ckszNTFjRkFBQTNvM2JWRzhqSHNmaVpWUlh0SHQ5bThuZXBMcWxzSWJhL1MzVzljY2N3MVhMMjBqMit6ZlRjZ1M5MU9UT2xvb2RaS0tQQm9LRjFPK2tCLy9ieWNuQ1Z2NHVQdmppOW8xTDZMaTFUVHJiVlo0T3VUamJvVUwyUm5tbHluK3dNUmpYMXJLUFBUbTVWMWpYdEFRQUFiaGJHcWg0QUFBQUFBTnRWRmU5Z3hXVWtLY2VjSTBueWNuRFZjMDN2cjdSeDVKak5hdUR1S3k4SFYwbFNzUCtkQ25UenJhVGVTOGRrdmliRXp2ZkduSk9kdmN6L0t5N1N0M1pyeldqOXNPVTdBUUFBM0d3SXNRRUFBQUFVeXR2UlRlKzFHNlBldFZwVmFyK1pPU1o5ZVB3blN3amJwbHA5RGFyYm9kTDZYM0p5dTZVc2g5RmcwSk5CZmFza3pDL090VE9yamZsR0dSTDNwOTQrL0wxU3N6TWxTVTA4Nm1oMjI5SHljL0d1MURFQ0FBQlVCRUpzQUFBQUFBWFVjZkhXdTIwZVVTUDNXbnFtU1g4OVZLL3dCYVp2bEdOSjU3VXg2cURsODhoNlhlUm03MVFwZmNkbkp1djdpTjhzbjV0NStxbG5yVHNxcGUvU3lEYm5LQ2ZmSXR4MkJ1dmJ1OURMNS9UNmY3OVZVbGFhSkttV3M1ZiszbnFVWE93Y0szV2NBQUFBNVVXaFd3QUFBT0FtODN6VGdlcGVzM21wamxuVmJjcDE5dy9aTmRmeTUwYnV0ZlRHSGNNczVTZXl6VGxLeUx4UytvR1cwOUl6TzNXWFR5T2xtakkxLzgvMVNqRmxWRnJmYTg3L3J2NTEycWlHVSs2aTJmZlZhYU50TVljcnJmK1N5c3d4eWRuT1FaTGtZTFFyc1A5MFNxemVERjJ1dDF1TmxJZURxLzUxZXJ2Uy9qYzdHMER4VWxOVGxacWFxaG8xYXBUNUhDYVRTYnQyN1pJazllalJ3MUw2NTh5Wk02cGJ0MjZKMWlCS1MwdVR3V0NRczdOemlmck16czU5VThQT3J1RHZoYko0L1BISFpXZG5wODgrKzZ4Q3pwZVZsU1d6MlN4SHg1SS9WTHR5NVlvOFBEd3FwSDhBTng5Q2JBQUFBQUFXcmF2VjA4c3RIclRNMWsweFpXaE8yQm9kdW55dXd2b29MbEF2d0VsYTBINWNpWnJ1akEzVC9EODNsSDVRMThqS01XblptZDE2dUg0WGZSZnhtMDBHMkpLVW1aTmxDYkh0RFlXSFZXZFRMdXFOUXl2VTJLTzJkc2FHVmVid2dKdGFjbkt5WG5ubEZjWEh4MnZtekprS0RBd3MwM215c3JJMGMrWk1TVkxYcmwzbDZPaW9tSmdZUGYvODgvTDI5dGF6eno2ck5tM2FYUGNjZ3dZTmtyT3pzOWF0VzFlaVB1Kzc3ejVKMHViTnBWOWN0ekFSRVJFeUdrdjJNbjltWm1heDRmVG8wYU4xNmRLbEVvMHZNVEZSMDZkUDE0VUxGL1RSUngvSng4ZW5ST01BY0dzaHhBWUFvSUprWldWcDJyUnA2dGF0bS9yMDZWUG9ySnJseTVjcktpcEtRNFlNS2ZPTjBOR2pSN1ZxMVNvTkhEaFFiZHUyTGJiOTY2Ky9Ma21hTm0xYWlXYjY1R0hHRHpOK1lMdCtpeitoMkl6RVl0c045R3R2Q2FPL2kvaTEyUGJkZkp0cGN0TUJsakEwSmoxUk00NzhvTWpVK1BJTnVBck1hak5LelR6OUsrUmNFeHYzMDhURy9jcDFqaUc3NXFwbnpaWWFWcTlUaFl3cGo1djkxZC9SMDFxTktMRFlZNEZ4QkhTMCt2ek03MHNxZER4QVZabzhlYktTazVOTGZkeVNKUVYvRGhJU0V2VDY2Ni9yeElrVENnZ0lrS2VuWjVuSDVlUjB0UlNTK1g4bGdIeDhmRFJ3NEVDdFdMRkNVNmRPMWVEQmcvWFh2LzdWcW0xSlhibHlSWHYyN0ZINzl1M2w2MXUxQzlHZU8zZE9MNy84c29ZT0hhcmh3NGRYeURtOXZMeFVyVm8xaFlhRzZvMDMzdEQ4K2ZQTDlQY0U0T1pHaUEwQVFBWFp1bldyOXU3ZHE5allXUFh2MzcvQWZwUEpwTysrKzA2WEwxL1dBM1g4cmdzQUFDQUFTVVJCVkE4OFVPWitWcTVjcWQyN2Q4dlgxN2RFSWZadnYrWFdkYzNKeVNsVlA4ejRZY1lQYk5lZWk4ZTE1K0x4WXR2MXJIV0hKY1QrNXN6dUl0dlpHWXg2dkdGUEJmdmZhZGwyTE9tOFpoMWRvNlNzMUNLUHkxc3M4SHF1blhVOThmZlBkVDR0b2NqMi9pN1ZMWDlPekVwVnNpbjl1dWUvVmtKbTZRT3N5dUx1NEd6MS9TcGFMV2V2RzNadTRHWncvdng1SlNVbGxmczh4NDhmMTF0dnZhV0xGeThxSUNCQWMrZk9WZlhxWmYvWk5ScU5zcmUzbDhsa2tzbGtrcE9Uayt6dDdmWFh2LzVWblRwMTBvd1pNN1J1M1RyMTdObFRMVnEwS1BYNWYvLzlkODJkTzFmOSsvZlhsQ21sZk5NbG44Y2ZmL3k2KzNOeWNncHRNMi9lUEhsN2Urdmt5Wk42NmFXWGxKaVlxTjkvLzEyREJ3K1dnNE5EbWNlVDM1UXBVM1RtekJsZHVIQkJZV0ZoSmJvR0JuQnJJY1FHQUtDQy9QRERENUtrY2VQR1dXb2Q1cmR0MnpaZHZueFpkOTU1cHhvM2JseW1QaTVjdUtDUWtCQzV1cnJxb1ljZUt0ZDR5NE1aUDhDdHc4ZkpRMU9iQmF1cHA1OWwyNGFvQS9yWHFSM0tOcGZ1NFZkSkZUWDd0MS90MXByd3Z4blBWN0xTOU1LQnI4b2NTc2VtSjhuRHdhWFlkbldjdldYODMrL3N1SXdrWmVhWXl0UWZnS3IzL2ZmZlcvNzg0SU1QS2lVbFJULzk5SlBWVzJMQndjRktUMDh2OHFIMm1qVnI5T21ubnlvek0xTXRXN2JVMjIrL1hhNVoySG1jbloyVm5Kd3NrOG42ZDB5clZxMjBhTkVpaFlhR2xpakF6cHZKbmY5YTg4Q0JBNUtrOXUzYmwydU1FUkVSWldwak1wbDA3Tmd4dmZMS0swcE9UbGJ2M3IwMVpjcVVVcjBCS09VK2hIampqVGVLM0gvbHloVTVPRGpvd3c4L0xMSk5ZYlBxQWR3YUNMRUJBS2dBdi83NnEwNmZQcTBtVFpxb1M1Y3VCZlpuWjJmcm0yKytrU1R0Mzc5ZmZmdjJMZmFjaGQxY2ZmdnR0ektielJvNmRLaTh2S3B1eGgwemZvQmJRNXRxOWZWQ3M0SHkvTjhDamhrNVdWcDQ0ajhscnB1Y21KV3FUZEgvTGJDOVY2MDdMSXNNWHJzL3hWVDRvb0srVHA0YTE3Q0g1ZlBISnpZVkdXQTM4L1JYZmJjYTJuSWh0TWlndmFSMXNiL3VQRWx1OXJrUHFlYUdyZFB4SzlFbE9xNHMxcDNmcjNYbjkxZm9PYnY1TnRNTHpYTGY3dGtkZDB6empxMnYwUE1EdDR1NHVEak5uejlmKy9idGt5VDE3dDFiTDc3NDRuV3ZLMHB5UFhldGtqeHdmK2VkZDNUMzNYY1gyRzR5bVRSeDRrUjE3OTVkbzBhTnNtemJzMmVQN096czFMRmp4d0xIbE1iMTNsYnIyN2V2akVhak5tM2FWR0JmU0VpSVpzK2VyYlMwTkEwZlBsemp4NDh2TUtGajA2Wk5XcjU4dWVWelltSnVTYXo4MTNsdnZ2bG1pWUwwaElTaTMrWUJjT3NpeEFZQW9BSXNYYnBVa3ZUWHYvNjEwRm5ZLy9uUGZ4UVZGU1VuSnlmVnJGbXp5UE9rcDZjckxpNnUwSDJ4c2JIYXRHbVR2THk4TkdMRUNLdDl4WVhCa3ZUa2swOFdPalpKbWo1OXVnSUNBZ3JkeDR3Zlp2emcxbU9RTktKZVp6MWN2NHNNeXYzWmprNjdwSGZEMXVoY3lzVVNueWNtUFZHTHdxMURqNXJPWHVwZjUrb0NaZGZ1TDJvOGs1cmNaeWw5c2luNnYvb3RQcnpRdG5ZR295WTI3cWNBVng4TkMraWtqNDcvcE5CeUxEcVp0eWlpSktWblo1WDVQRlVsTmZ2cVE0Rzh2ejhBSlplVmxhV1ZLMWRxMmJKbHlzaklrS09qbzU1KyttbmRmLy85SlQ1SGpSbzFpbTJUazVPamhJUUVHWTNHWWt1VDVMMzl0WGZ2WG9XRmhTazRPRmhTN3JWWWZIeTh2dnJxSzNYbzBFR05HemZXdm4zN2xKU1VKSHQ3ZTAyZVBMbkF1WXE2UnZUeDhkRjc3NzFYN0xpdngydzI2K3V2djliU3BVdGxaMmVuRjE1NFFRTUdEQ2kwYlZKU1VxSFhkUG0zQlFZR0ZnalNwMDJicHBDUUVQWHMyVk92dnZxcTFiNzA5UFFTcjkwQzRPWkhpQTBBUURuOThzc3ZPbjc4dURwMDZLQjI3ZHBKeXAyUmtwNmVybnZ2dlZmcDZlbGF2SGl4cE55TC9iZmZmbHQxNjlZdGNCNnoyYXpYWDM5ZGNYRng2dDI3ZDRIOVM1Y3VsY2xrMHVqUm8rWHE2bXJwdTFPblRpVUtneU1qSTR2Y2w1bForTXhJWnZ6a1lzWVBiTUhRZ0U0YUU5aXR6TWRmVzV2NlduVmN2UFZCKzNFbFB0K1FYWE1MM2Q3T083QVVvOHIxWU4yT2FsV3RuaVFwSWpWZVMwNXRMN0x0WVA4T0NuRE5yVlB2WWUraXFMUkxwZTR2ajUzQktEdkQxZHI3YWRtRi95NjBaU21tRE11ZlhlMHBld1NVVm5KeXNyWnYzNjZNakF3MWJkcFVVNlpNS2JENGRtcHFxdVhhcXpCZmZ2bGxzV3R6eE1iR2F2VG8wYXBldmJyKy9lOS9sMmhzdi83NnE5YXRXNmQ3NzcxWFV1N2kyWTgvL3JqbXpadW51WFBuYXVIQ2hkcXdJZmV0RTVQSlZHeEluRjlSMTM0bGxaNmVydG16WjJ2Mzd0M3k4dkxTbTIrK3FkYXRXeGZaZnNTSUVaWkpHRmV1WE5Hd1ljTmtOcHV2ZXkyNFpjc1doWVNFcUhidDJucnV1ZWVzOWwyK2ZGbFBQUEdFdW5idHFxZWVldXE2LzMwQTNCb0lzUUVBS0FlVHlhUlBQLzFVUnFOUlR6NzVwQ1FwSXlOREgzMzBrZUxqNDVXVmxhVS8vL3hUaVltSmF0Njh1Y0xDd2pSLy9uek5uVHUzUU9qNi9mZmZhKy9ldmZMeTh0S0VDUk9zOW9XSGgydlRwazN5OS9lM3pNYlp2MysvM256elRUVnExS2hBdmNmODhsNTEzYkJoUTdFM1dNejRZY1lQVUY1dHF3V1dxbjNyYXZYMDZQL0MrYlRzVE0wK3VxYkl1dFFCcmo0YVdiK3o1Zk95czdzVm4zR2x6R085ZHVaeWFuWkdFUzF0Vi80eHU5b1JZZ09sNWUzdHJUbHo1dWpubjMvV29FR0RDaXdxdlgvL2ZzMllNVVBQUC8rOHVuZnZYdVorOHE0ZlVsT0xYaXozV2lkUG5wUzl2YjNWNUlmKy9mdHI1Y3FWT25YcWxQNzFyMzlwNzk2OWNuUjAxUExseStYdTdtNXBsM2Y5Vjl5QzFzbkp5WVZlenhVbWY1bTNLMWV1NlBMbHk1WjlDeFlzS1BLNGE5LzRPM1Rva09WTnY2SmN1SEJCSDMvOHNlenQ3ZlhxcTY4V0NLa1hMMTZzcEtRa25UcDFTaTR1eGE5L0FPRG1SNGdOQUVBNXJGcTFTcEdSa1JvMGFKQmwxczRQUC95ZytQaDROV3JVU05XclY5ZUdEUnRVdlhwMXpadzVVd3NXTE5EUFAvK3NOV3ZXNk1FSEg3U2M1OUNoUTFxOGVMRU1Cb05lZmZWVnEzclhack5aLy9qSFAyUTJtL1hVVTA5WlNtWjg4Y1VYa3FSNzdybW55QUM3dEpqeHc0d2YySzd3SzlGYWYvNUFtWTZ0NWVLbHU2bzNzdHAyTHZXaURsMHFleG1Pd2pqYk9haHRLV1ppK3pwNTZzVm13VElhRERKTCt1RFBIM1UrcmZBM0h4eU45cHJTUEZoT3h0enlIOGV2Ukd0RFZObitQdks0NVp1NWJKYVVXa1M5Ymx1V25KVnUrYk9yUGVWRWdMTHc5dmEydWk3TDg4Y2ZmK2l0dDk1U1JrYUdUcDgrWFNFaGRscGFtc3htczlWa2h1enNiQ1VtSmxxVkdUR2J6VHA5K3JRQ0FnS3N5cVVaREFaTm5EaFI2ZW5wQ2drSmtkbHNWdmZ1M2EwQzdOTEl6czR1MFZ0cGVRcHJtNWlZYUhuanJURFhYZ1ArOGNjZjErMGpNek5UYjcvOXRwS1RrelZwMGlRMWI5N2NhdisrZmZ1MGFkTW1HUXdHVFpvMHFjaHllUUJ1TFlUWUFBQ1VVVVJFaEw3ODhrdDVlWG5wTDMvNWk4eG1zeElTRXZUdHQ5OUtrc2FORzZkNTgrYkpiRFpyOHVUSmNuZDMxNFFKRTdSdjN6NHRYTGhRMWF0WFYvZnUzYlYvLzM2OTlkWmJsdElkMTlhWi91R0hIM1RreUJIZGZmZmR1dnZ1dTVXVmxhVTllL2JvMkxGajh2ZjMxME1QUFZSaDM0a1pQOHo0Z2UwNmRQbWNEcFd5OXJQUllOQWcvdzdxVzZlVlpadFpacTJKL0YzTHp1NVdWazUyaFk3eGJwL0dWaldtODlnWmpBVVdZUFJ5Y05YckxZZksweUgzNStuN2lGOEwxTUYyTWpySTFkNVJidmJPR2xxM28rcTU1dGFkVFRGbGFONng5Y29wNXVlNk9OZk9YUDZvdzEvS2RiNDg3eDVkbzhqVStBbzVWM0VTczFKbGxsa0dHVlROd2ExUytxd3FwMCtmTG5IYjRuN25WMmI3MjJVc04vcDdWcllkTzNab3pwdzV5c3JLMHBBaFF6UjI3Tmh5bmMvUjBWSDI5dll5bVV4S1NVbXh1b2JhdVhPbjVzeVpvK0RnWUUyY09GR1NkT3JVS2FXbHBhbEpreVlGem5Ybm5YZnE5T25UMnJKbGl5UlozcUFyQ3k4dnIyS3YzU1FwS2lwS24zenlpWDc5OVZjWkRBYU5IajFhanozMldLa0RaTFBack4yN2QxcytwNldsV1YxWDVlVGs2TDMzM3RPSkV5ZlV2MzkvUGZEQUEwcE9UbFpLU29wU1VsS1VsSlNrOTk1N1QyYXpXYU5HalZMVHBrMUwxVCtBbXhjaE5nQUFaZlR6eno4ckl5TkRtWm1aR2o1OHVMS3pyNFpCUFh2MlZLZE9uZFMyYlZ1NXVycXFhOWV1a25KTGFyejU1cHQ2N2JYWE5HdldMSjA4ZVZJclY2NVVWbGFXeG93Wm95RkRoaFRvSis4R1plL2V2ZXJYcjUvVlRkK2tTWlBrNEZBd01Db0xadnpZem95ZnN0ellselVNcUt5KytFNlZMOUROVjg4MHVVK04zR3RadGtXbXh1c2ZKemJwejZTb0c5Sm56MXAzRk5nMk5LQ1RPdmtFYWVhUlZVck15bjJOdnAxM29KNEs2cXVhenJsdm5aZ2x0ZkNzcTNudEhwT2J2Wk5jN0J6bFp1OWtWYTg2djRVbk5pazJ2ZWpmQVNYbDRYQzFQSkJCa3IvTDlSZGJLeWxUQlQ4Y3VKNXNjNDRTTTlOVXpkRlZEa1k3dWRzN0s5bVVYdnlCTjZIZmYvKzlxb2VBRzhqYjI3dGN4eDgrZkZqdnYvKys1WE5lMlk2Ly9lMXZWdTB5TW5KTDhGeGIvbXptekptcVhidTJKR241OHVWYXZIaXh6R2F6aGc0ZHFxZWVldXE2ZlE4Y09MRElmU3RXckxCOE56YzNOeVVtSmlvaEljSHFPbXJseXBVeW1VeFcxM1Nob2FHU1ZPQ2FKRS9lejBPTEZpM1Vva1dMNjQ2dlBOTFQwN1ZzMlRKOTk5MTN5c3JLa3FlbnAxNTY2YVV5cjR0eStQQmh4Y2RmZmNqMzRvc3Z5dC9mWDFPbVRKR0RnNE9lZi81NUhUMTZWSkswYmR1MlF0ZEdrYVFtVFpyb3NjY2VrNVI3YlZsUmJ5WE9temV2UXM1VFVrVXQ2QTZnSUVKc0FJQk55UXNzSytzQ01qNCt2c3d6bVZ1MWFpVjdlM3Q1ZUhqSTNkMWRKcE5KMGRIUmNuVjExVk5QUFNXRHdhQ3BVNmRhaGR0Uzd1eVo1NTU3VHZQbXpkT3laY3NrU1JNbVRORFFvVU1MN2FkMTY5YUtpSWl3OUhQcDBpVWxKaWFxUjQ4ZXV2UE9PeVhsemlLK3RuN3p0WjU4OHNsQ3c5ZG5uMzFXYmRxMFljWlBGYzc0V2JseVpZV2ZFemFpZHVWMzZXN3ZySWZyZDlGOWRkcGFoY0FwcGd6OW5uQktIYW8zVklmcURjdDA3bDh2bnRESjVKaEM5OVZ5OWxLcmFybHZRS1JuWjFsbVpPY3RSam1uN1dqTk9QS0RJbExqMWRXM21TWEFsbklENUJaZUJSZThMY3dQRWI5cHo4WGpWdHY2MW02bG4yUERpcXlsWFpScWpqZG01bkpxTVF0RUZyZklaa2tzT2JWZDY4N3ZseVJkeWtwV05jZmN0MGVxTzduZnNpSDJBdzg4VU9qMnNqeFlyS3hqS3JPdm0zMThlZGNZWlpXV2xsYXFNbWZYYnMvS3lsSktTb3JtenAxcnVXNFlOMjZjUm84ZVhlanhKdFBWM3plMWF0VXFzRDgyTmxabXMxbE9UbGZmK1BEMDlMU0UyUFhxNVM1bWUvRGdRWjA0Y1VJT0RnNGFObXlZcFcxNmVycmMzTnlLRExGSGpCaWhGaTFhV0kyam9tM2Z2bDJmZmZhWlZkQnFOQnExYU5FaUxWcTBxTmpqUjQwYVpYbFRMOCtQUC80b2IyOXY1ZVRrV0NZazdOaXhReEVSRVpveFk0WnExYXBsQ2JHenNyTGs3dTZ1R2pWcXFIcjE2anAwNkpCTUpwTzh2YjAxYmRvMHk2U0xPWFBteU43ZVhrOC8vWFM1eTczbC8rOTFvMlZrWlBCMkgxQUtoTmdBQUp2aTVlV2x5TWhJcTNJV044cWxTNWNVRkJSVTV1UGJ0R21qalJzM1dqNi8vUExMaW82TzFtT1BQV2FwYVdodmIyODFxMW1TVHB3NG9mWHIxMXR0Mjd0M3IrNjY2eTZyRWhoNUpreVlZRm5vOGRLbFMzcjg4Y2N0cFVueVpHVmxGVHU3T1RJeXN0RHRhV2xwa3BqeEkxWE5qQjhwOSsrME5JRkFhY01EV3puMzdUaVdaUkZuUzNWY2VkZ1pqTHF2VGxzOVhMK0wzTzBMTGtEcVp1K2tCK3ZlVmE0K1l0TVRpd3l4QjllOVN3WVpkQ281Vms1MjlwWlp6ZXZQSDlBRC91MVYwOWxMTTl1TTB0K1AvS0NWNTM1Umo1b3RyRUwyYkhPT0xtV21LQ0V6V1FrWnlVcklURlo5TjErMXpCZHU3N2w0WEYrZjJXWFY3LzErN2ZTM1JyMDFwRzRuZlhSOG84S1N6cGY0Ky9nNmVWcit2Qy9ocEdZZVdWWGlZL1B6ZDZtdWYzUzRPcXN6MVZTNUMwUmV6TGlpQm00MUpVblZIZDExTHVWaXBmWmZXUWg3Y0QxMzNYV1gxVVB5KysrL1h6azVPZnJwcDUrczJnVUhCeXM5UGIzQUEvWFEwRkM5OXRwcmlvNk9scE9UazE1NDRRWDE2dFdyeVA3eUppblkyZG5wNjYrL0xyQi93SUFCTXBsTVZ2Ky9yVmF0bWlJaUloUWRIYTIyYmR0S2txVU0zZURCZzYxcVlqLzg4TU1hUG56NGRhODNXclpzV2VTKzh0aTNiNStXTFZ1bXc0Y1BGOWgzK2ZKbHEvSnUxM1BsaXZYQ3U1Y3ZYOWFPSFR2VXYzOS83ZG16UjVMMDNudnY2ZVdYWDlheFk4YzBlZkprVFo4K1hWMjdkbFhEaGczbDYrc3JaMmRubVV3bXZmdnV1ektaVEhKeWN0SzBhZFBrNitzcktmZmFiZHUyYlRJYWpSbzRjR0M1cjFHZmVlYVpjaDFmR3ZQbXpTdnptNDNBN1lnUUd3QmdVenc5Y3dPRmlxenpYSlF0VzdaWVpqS1gxL2J0MjdWLy8zNEZCUVVWV2hKRWtzTER3N1ZzMlRMdDNyMWJack5ablR0MzF2MzMzNjlQUC8xVSsvZnYxeE5QUEtFdVhib29PRGhZYmR1MkxmU201Y01QUDFSeWNyS21UcDFxZGFNVEVCQlFvdG5OMThPTW42cVo4U1BkdUp0UTJJQ1NWODRwTTRPa3UyczAwU1AxdTZxdXE4K043N0FRMVJ4YzFlZC9wVVIyeHgxVDc5cFh5NG9zUHJWTldXYVRodFR0S0hkN1owMXJOVUl6ajZ6UzRwUGJsQ096enFiRTZVSjZvaEl6YzJzNzUrbGVzN242MTJsaitYdzBNVklmL1BtajhoZHhhZUJXVStNYTlKQWsxWEdwcG50cnRpaHppQjJUVnZieUpLNzVGb2pNeWpISlpMNStPWkdpRnErVXJFdWFSS1Zkc3ZvN3lTLy9nbzdSYVZjRHBUck8xWFN3MkJFRHQ3NXJBK1NpcEtXbDZiUFBQdFA2OWV0bE5wdFZxMVl0VFpzMnJkaUpEaWtwS1pJS2Y3aVNrNU5qQ1Z6elB3VE5LeXVTTi9IZzU1OS8xdjc5KytYaDRWSG9qTzlySjBJVTV0cnJucEx1NzlDaGcyYk5tbVg1bkoyZHJSMDdkbWpGaWhVNmRlcVVwTnhyc0FFREJzamIyMXRmZi8yMWhnd1pZcW5aWFJhclZxMlN5V1JTcjE2OUxDRzJtNXViWnMyYXBlblRwMnZFaUJGcTNMaXhHamR1YkRrbU5UVlZNMmZPMUcrLy9TWjdlM3RObno3ZEVsU2ZPWFBHc2tiS1k0ODlka01uV1FDb2VvVFlBQUNVVTJKaW9qNysrR01aalVZOS8venpNaHFOVnZ0Q1FrSzBjZU5HSFR0MlRGSnU0UHpFRTA5WTZtUzNhOWRPSzFhczBNcVZLeFVTRXFLUWtCQjVlSGlvZGV2VzZ0YXRtM3IzN2kxSjJyUnBrM2J2M3EyT0hUdXFYNzkrRmY0OW1QRlROVE4rZ1BMbzVCT2toK3QzVmFDYnIyV2JXZEwybU1NS3YzSkI0NFA2U0pKV1JlN1ZWNmQzM3JCeEJOZnRJQWVqdlhMTVp1MktDN01Lc1NYcHE5TTc1V0N3MXdQKzdSV2RkbG5uVXVPdnUwamxmWFhhYW54UUgrVkZQOGVTenV1ZEk5OWJsUXR4dDNmVzFPYkJjakRtL3M0Nm1SeWp4YWUybFdyYytldUZYMGd2MmUrWndyamFPMXIrbkZLQ1dkalAvTDZreUgzNVM0MjgrTWRYU3MvT0t2WjhVZmxDY1gvWGlxbnJEZHpNa3BLU1pEYWI1ZUhoVVd4YkJ3Y0hwYVNreUd3MnExZXZYcG84ZWJMYzNLeExEWjA2ZFVyLytjOS9OSDc4ZU10MVhsSlNrcVRjdHdpdmxaNmUrNURKMmRuNnJaZ2FOV3BZenBlY25LeUZDeGRLa3VVdHU3SW83QzArNldwUVh0VCt2T3VhOVBSMC9mampqL3IrKys4Vkd4dHIyZCs1YzJmOTdXOS9VNDBhTlRSMjdGZzVPanJxNFljZkx0TVlwZHkzQ1gvNDRRZjUrZm1wVmF0V1Z2dmMzZDMxM252dkZUZ21NakpTYjczMWxzNmRPMmU1SHN1YmdKS2NuS3kzM25wTGFXbHBhdE9talI1NTVKRXlqdzNBellFUUd3Q0FjcG8vZjc0U0V4TTFZc1FJcTNyUzRlSGhtamh4b21YeHR3WU5HbWo0OE9IcTA2ZVBWZER0NU9Ta01XUEdLRGc0V0d2V3JOR0dEUnQwNmRJbGhZU0VXQzdVVDU4K3JZOCsra2h1Ym01Ni92bm5MY2VtcDZjck9qcGFEUm8wcUpEdndvd2ZadnpBOWhsazBOMDFHbXQ0UUNjMWRMZXV3eHFlZkVHZmhXL1Y4U3ZSZXEvdG81Snl5M1JzT0gvZ2hvM0gxOGxURC9pMWx5VDlubkJLRnpPdUZOcHV5YWx0aXMrOG9zMFhEaFVaOU5vWmpQcEx3eDRhK0wvelNkS3hwQ2k5ZmZoN3F6RFh6bURVL3pVZnBEb3V1Yk1hazAzcG1oTzJWbG1sV0ZEUnllaWdCdTQxTFovUHBNUmVwL1gxdWRsZG5ZbGRGZldvbzlJdVdmN3NWMEdMVXdJM3M3dzN1bXJXckZsTXk5eHJuNWRmZmxrREJneXdsUGpJTHlvcVNxKzg4b29TRWhMazcrOXZXUmZrd29VTGtxNEcwL25semRLK05neXZVNmVPSkNrc0xFeUxGaTFTUWtLQ1dyVnFkZDJGSVl1elpFbmhEOFh5cnNlSzJwOW4vZnIxK3VjLy95a3B0eFJXcDA2ZE5HclVLTXMxemkrLy9LSkxseTdKeWNsSlU2WVVYOCsvUTRjT2hWNjdyVnUzVHVucDZYcnd3UWRMVktKcjQ4YU5XclJva1ZKVFUrWGw1YVczMzM3Yk1xYjA5SFM5OXRwcmlvcUtVcTFhdGZUcXE2L2U4RVczQVZROVFtd0FBTXJodSsrK1UwaElpSHg4Zk5TeFkwZjk1ei8vVVdSa3BNNmZQNjkyN2RxcFU2ZE84dlQwVkw5Ky9kU21UZTVyOGN1WEwxZURCZzNVcmwwN3ExWG9xMVdycHJGangycjA2TkU2Y09DQVFrSkMxTHQzYnlVa0pPaU5OOTVRUmthR21qZHZyaFVyVmlnaUlrSVJFUkdLalkxVlVGQ1FGaTVjcVB2dnYxOVpXY1hQMk12UGFEUVdXUU82S016NFljWVBxb2F6bllONjEycWxZUDg3VmN2WmV1WmZVbGFhdmo2elMxc3VoTW9zczFwVnE2Y2dqOXhWSlhmR2hpaytNL21Hald0c2czdmxhTXk5cmZncCtvOGkyNWtsclk3Y1YrVCs2bzd1bXRvOFdNMDgvUzNiZm9zUDEvdkgxaGRZc1BHcG9MNXFWYTJlNWJ3TC92eFJzZW1sS3dmU3dxdXVwU1ozVms2MmpsK0pMdFh4K2JubHEwRmVrcG5ZRmUxc3l0VVNUUGxuNVFPM3E3eUg0L1hyMXk5UmU0UEJVR2lBSFJjWHA1ZGZmbGtKQ1FtNjk5NTdyUllYelZ0cnhNL1ByOEJ4ZVcrR1hSdGk1MTBqcGFhbWF0T21UWEp6YzlQVXFWT3JOSUFkT25Tb3RtM2Jwb1lORzJya3lKR1dCU2Z6NU9Ua1NNcGRoTEM0OVZlazNCQzdNRTJiTmxXMWF0VjAvLzMzWC9mNG1KZ1lmZkRCQjlxM0wvZmZpNkNnSUUyZlB0M3lRQ0l6TTFQVHBrM1QwYU5INWVIaG9WbXpabG1WMkFOdzZ5TEVCZ0NnakRJek0vWFpaNTlKa3VMajR6VjE2bFNyL1czYXRORTc3N3hqdFMwOFBGeWZmLzY1Sk1uVjFWVWRPblJRdDI3ZDFMbHpaOHRxNlBiMjl1cllzYU5sSWNNLy92aERNVEc1QzZrZFBIaFFCdy9tVmpzMUdvM3k4L05UcDA2ZHJQb29La1MrVmtsdVJBckRqQjltL0tEeStidFUxK3kybytXV3IvYXlKS1ZuWjJsajlCLzZJV0t2MVF6Z2ZyVmJXLzdzWk9lZ01RMjZsNm5mbjJPUFhuZVJ3QlplZGRYVnQ2a2s2VlJ5ckE1ZU9sT21mdTZxM2tnVEcvZFhOY2VyTmVZM1J2Mmh6MDV1SzFBVGVreGdOL1dwZmZYQjFML1A3dGIraEZPbDd2UGVtbGZyLzUrNEVsMnFXZHpYeXYvZnBTcG1ZaWRscFNrbVBWRzFuTDNrN2VnbVh5ZFB4V1VrVmZvNEFGdVJWNTZzV2JObVpUN0g2ZE9uOWRwcnJ5a3VMazRkTzNiVXl5Ky9iUFZ2ZjNoNHVDUVYralpjM2t6d3ZMVmU4bHg3alRaMTZsVEw3R3dwZDliM2pCa3pOSGp3WVBYdjM3L01ZeThObzlHb2p6Lyt1TWpybXE1ZHU1Wm8zWldGQ3hkcTFhcFZSYzUrdi9QT096Vng0a1RMOWU2MVVsTlQ5ZTIzMytyNzc3OVhabWFtREFhREJnMGFwUEhqeDh2UjBkSFM1bzAzM3RDaFE0Zms2T2lvZDk1NXA4VFh2UUJ1Zm9UWUFBQ1VrYU9qby96OS9SVWZINitBZ0FEVnJWdFg5ZXJWVTkyNmRlWHY3MS9vUmJXZm41Lys3Ly8rVHp0MjdOQ0JBd2UwYytkTzdkeTVVODdPenVyY3ViTjY5dXlwenAwN1d4M1RyRmt6QlFZR3FuNzkrZ29NREZTOWV2VXMvUlJXL3FPNEVEbFBjV1ZCYmhSbS9BQ2xkejR0UWYrOWZFWmRhdVFHeHVuWldmb3grZyt0aWR5bnBLeTBBdTFkN0s3V2FPNVNvMG1CL1NXMUwvN2tkZmNiZFRYMFdINHVwSWdsQ0l2bTRlQ2l2emJzcGU3NUF1V3NISlArR2I1VlcyTkNDN1IvdUg0WERRMjQrdUJ1L2ZrRFdubnUxMUwybWp1cnZaUFAxVEpDdjhRZkwvVTU4dk53dUxxd1c1S3A0SCtQeW5EaVNyUmxobjVUVHovRnhSRmk0L2FVazVPajMzNzdUUWFEUVhmZGRWZVp6bkh3NEVGTm16Wk5LU2twNnRXcmw2Wk9uVnJnbXV1Ly8vMnZKS2xGaXhaS1RrNldzN096N08zdFpUS1o5T09QUDBxU0dqWnNhR21mbFpXbDk5OS8zL0xaM3Q3ZXFweVpsSHROY3VMRUNlM2J0Ni9TUW14SkZmSmdQaW9xU2xMUkpWenM3ZTNWczJmUElvOC9mZnEwMXExYnA4ek1UTldxVlV2UFBmZWMxVFZlVEV5TTNuenpUY3NzKzV5Y0hNWEd4ckk0Tm5BYkljUUdBS0FjUHZ6d3cxSXR4T1BxNnFxK2ZmdXFiOSsrdW5MbGluYnUzS2tOR3pib3hJa1QycjU5dTVLU2tncUUyRDQrUHBZWjM3Y0NadndBWmZQWnlXMXE2dW12bjJPT2FQWDUzM1dsa1BDNm9oVTNtL2R3WW9TaTB5NHBJVE5GZTRzSnZQTXpTTHEzWmd1TmE5aERYZzVYWjE5SHAxM1duTEExT3BPdlBFYWVoK3AxMFVQMXVsZytiNDA1ckNXbFhNZ3h6MEMvOW5LMnl5M25sRzNPMGE3WVkyVTZUeDZ2ZkNIMmxhektuNGt0U1VjVEkzV1BiKzZzMHp1OEFyUTdybnpmQ2JoWmhZU0VLRDQrWG0zYXRDbjFRK2VjbkJ3dFc3Wk1TNWN1VlU1T2pvWVBINjd4NDhjWHVHWTVmdnk0TGw2OEtBOFBEelZ1M0ZoTGxpelJpaFVyNU9ibXBxeXNMR1ZrWk1ob05GcEMyK3pzYk0yWU1VUDc5KytYSkhsN2UrdlNwVXY2OHNzdnJkN2t5eXRSY2pOZWE1dzllMVpTNGVWVlNxSmx5NVphc0dDQmR1N2NxWkVqUjFwZHZ4MDRjRUIvLy92ZmxaU1VKQThQRDNYcDBrV2JObTNTckZtekZCTVRVNjd5Y3dCdUhvVFlBQUNVdy9VQzdMd1p4VWFqVVNhVHFjQU1IZzhQRHcwY09GQURCdzdVaVJNbnRHSERCblh0MnJWVS9adE1KcDA0Y2FMRU5SOXRCVE4rZ05LN25KbWk4WHYvcVJ4ejhmT2RaeHo1b1V4OUdBMEdyZWo2dk93TVJwbk0yVXJJS0w2Vzl2YllJL3JsNG9rUzk5R3FXajJOYTlCRERmTXRxbWlXOUovby8rcUwwenVzRm5ETUc5T1RRWDJ0U3FUc3VYaGNDMDlzS3ZYTWJ5bDNsdnFEZGEvT3p0eWZjRXFKV2FsbE9OTlZudm1DK0N2bFBGZFpIYmgwMnZMbnUzd2E2Wi9obTR2OCsybmhWVmZwMlprNmxWejJ4U3dCVzJReW1mVEZGMTlJa29ZTkcxYXFZMk5qWS9YdXUrOHFORFJVam82T2V1YVpaelJnd0lCQzIyN2N1RkZTN29OM285Rm9tVkdkbkp3c2c4RWdQejgvalJzM1RvMGJOMVpxYXFyZWZmZGQvZkxMTDVLa0lVT0c2SkZISHRGZi92SVhiZDY4V2ZmZWU2K2xoRnhlRUp4L0J2Zk5JQ1ltUmhjdVhKQ2RuVjI1QXZqNjlldHJ6Smd4bHM4WkdSbGF2SGl4VnE5ZUxiUFpMSDkvZi8zOTczK1h2NysvL1AzOXRXVEpFaTFldkZnWExselE1TW1UclJaT0IzRHJJY1FHQUtDQ1pHUmtLQ3dzVEljUEg5Ymh3NGNWRmhhbXhZc1hxMGFOR25ybW1XZGtOcHQxMTExMzZhNjc3bExMbGkydFF1M0dqUnZydWVlZUs3YVBoSVFFSFQ5K1hFZU9ITkdSSTBmMDU1OS9Lak16VS8vKzk3OXY1RmV6U2N6NHdlMm9KQUYyZWRSMDhySXNkaGlYbmxTZ0huVmh2by80cmNUajZsK25qWjRLc2k1bEZKZVJwSDhjLzBtSExwOHIwTjdaemtFdk5udEFIYW8zc3RxK0krYi8yYnZ6dUJyenNOalRsQUFBSUFCSlJFRlU5My9ncjlPK2FaRkNxRWdrMzVTMXNzdHVyR01ieXd6RGpCbU1mV3haQnA5bURERW1Nd3BEdG9sUWFheERVaktpc2pSakMwMGlTcXRTYWUvOC91alhQUjJkVHFlVVVxL240K0h4Nk56Mys3N3Y5MzJjVHVkYzkzVmYxNzFLUHhkVFRIdENxMFFqeHNxVUkzbWJudkovemR2UzNrT0d2RFR4MldsNDhTWUZ6VFFhb3FHS0Zzd2JOQzJ6V2VYQUpoM1ExOUFTOGRscDJQSDRQTzVJZWU2SlBrUjc5dXpCczJmUFlHVmxWZXJPdHJMazV1YkN5OHNMUjQ0Y1FYWjJOb3lNakxCMjdWcVltWmxKSForWW1DZzB4ZjdvbzQ4QUFIMzY5RUdmUG4yUWw1Y0hrVWdrZk1aNzhlSUZ2dnZ1TytFenk0d1pNekJwMGlRQXdPelpzK0hzN0l6dnYvOGVpeGN2aHJXMXRSRG9mcGRhM3RYbDBhTkhVRlZWUllNR0RhQ21wZ1psWldVb0tpb2lOallXTGk0dUFBQXJLNnN5NzRDcnFLdFhyMkxYcmwySWl5dDZIK3ZkdXpjV0xWb2tKSkJNbWpRSmFtcHFjSFYxeFprelo1Q2FtZ3BIUjBmaGJqb2lxbnNZeENZaUlxcWsyTmhZaEllSDQrSERoNGlJaUVCMGRMU1FmUTBBT2pvNlVGZFhSMnhzTEY2OWVvV1VsQlJFUlVYaDZOR2owTkRRUU9mT25XRm5ad2RiVzF2bzZPaVVlWnhqeDQ3aC92MzdlUFRva2RBb3FKaXVyaTY2ZHUxYW9aSW1kUUV6Zm9pcVIzTU5mZUhubDltcGNtMVRrV0R5aGJoL1lLSGRESDBOTFpGWG1BL2Y1emZnSFJPQ25NSzhVbU9OTlJwaFdidVJhS1pSdWh6QUNzdlIyUDhrRUtkZTNKVDcyRUJSbVkxaFJwMkV4MkVwL3lJeTQyV0Y5aUdOcnNwL1FlelgxWlNKclNoU2dJR3FOcHFxNjhGSVhROU4xWFhSUUVrZDJ4NmVFY1pjU1l6QUp5WkZKVmNHTnVsUVpoQzd1SFoyWXpVZEZJb0xwWTRoK3RDY1BuMGEzdDdlME5UVXhKSWxTK1RhSmpJeUV1dlhyOGZMbDBYdkE0TUdEY0tjT1hPZ3FhbFo1alk3ZCs1RVhsNGVPbmZ1WENyWXJLeXNMUHdzRm91eFljTUdQSDM2RkRvNk9saTZkS2xFTSs1Qmd3WWhJU0VCQnc0Y2dKT1RrN0RjMU5RVUJnWUc1YzVkM3Q0bXNzYloydHBLSEZ1V0F3Y09JRFEwdE16MUlwR29TaTd5aDRlSDQ5Q2hRL2pubjM4QUFKcWFtdmpxcTYra1pzV1BHVE1HaW9xSytPV1hYM0QxNmxXc1dMRkNvdTQ0RWRVdERHSVRFUkZWMHRXclY3Rjc5MjdoY2VQR2pXRnRiUTByS3l0WVdWbWhXYk5tQUlvK2ZIdDZlaUl5TWhLaG9hRUlEZzdHNDhlUGNlWEtGVnk1Y2dVaWtRanQycldEdmIwOTdPM3RTNVVHdVhidEd1N2V2U3NjdzhiR0JoMDZkRUQ3OXUyRlk1UlVVdzBicXhvemZvamVQeFBOUnNMUHNWbXZxbnovWW9peC9lRTV4THhKeHRYRUNNUm5wMGtkMTlmUUVsKzFIaWpVclJZRE9QWXNHQ1lhQnJCclpBNEZrUWd6V3ZXRHNVWWo3SXE4aUh4eFFibkgxbFBSeElLMnc0UldsTG1GK2RnWEZmak81NlNzb0lpR0t2OWRTRXg5aHlCMjhma1dtOUdxSHhxcE5rQVROVDBZcW1rTFdmTEYzbjcrL09QdllJS3hQUlJFSXZReHRJUkg5QldwODJtbXJpZjgvRFF6cWRMekphcE4yclZyQnpVMU5heFpzMGJxNXlOcFRFeE1vSyt2ajRLQ0FpeGF0RWl1UnBDREJ3OUdTRWdJWnMrZUxYT2NTQ1RDZDk5OWg3MTc5MkxPbkRuUTE5Y3ZOV2JxMUtrd05EVEV3WU1IRVI4ZkQxMWRYY3lmUDErdXVWZEYzV3g1Z3VYRk9uVG9nRnUzYmlFL1AxOWl1WktTRWt4TVRQRFpaNStoYytmTzd6U2YwNmRQQzUveEFLQnYzNzZZUFh1MnpOcm1JMGVPQkFEODhzc3YwTlBUSzNNY0VYMzRHTVFtSWlLcUpEczdPMFJHUnFKang0N28yTEVqR2pkdVhPWllrVWdFYzNOem1KdWJZOHFVS1VoT1RzYlZxMWNSRkJTRWYvNzVCL2Z2MzhmOSsvZXhkKzllV0ZoWVlQdjI3VUxkNkhIanhtSGd3SUd3c2JHUnEzU0d2RjlxWW1KaTVEdlIvNDhaUDh6NG9icXZuZlovZ1orWU44blZjZ3d4eFBDSkNaRzZycUdLRnI1cVBRRGQ5RnNMeTdJTDh2RHp3ek1JU1k2RWdraUVyMXNQeE1EL1h4OTdRQk1yR0tucllkT0Rrekl6b05VVWxiRzYvY2RvcE5wQVdPWVJmUVZ4VlJDb3Q5UnBEb1VTZGY0VHM4dHVocWtvVW9DaG1nNE1WYlZocUtiOS8zL1dRUk4xWFRSVzA1Rm9jZ2xBT00reUZMeVZSWjJVazQ3UTVFallOVEtIc29JaVBqSHBnWjJSa28xeTlWUTBoUnJlTDdOVGtaRmZNNDBvaWFxYW1aa1o5dXpaSS9QekdGRFVsTHY0empsbFpXVjg5OTEzVUZWVmhZYUdoc3p0aW5YcjFnMXVibTV5ZmQ0eU1qTENtalZyWkk0Wk5HZ1FCZzBhSkpRd2s3ZHZpTHU3dTF6anFzckVpUk14Y2VKRWlNVmlGQlFVb0tDZ0FHS3hHS3FxcWxYUzZ3UW9Lczl5NTg0ZHBLU2tZTWFNR1dqWHJwMWMyNDBjT1JJTkd6YVV5SFFub3JxSFFXd2lJcUpLYXRHaUJWYXVYRm1wYmZYMTlURnk1RWlNSERrU3FhbXBDQW9Ld3FWTGwzRC8vbjEwNmRKRjRzdEFSWnM5eXZ1bHBxSVoyOHo0S2NLTUg2cXJXbWpvbzZOZVMrSHhvOWZTUzFGVUJ4RkVHTmpFQ3ArMTdBTk5wZi91cm9oNWs0d3REMDdoMlp1aWJPRkNzUml1ankvZ2RWNFd4cllvQ2xaWTZqVEhKcHZKK045ZGI2blo0MnFLeW5DMEhJTldXdjhGdG02L2lzYXBGN2VxWk43alc5Z0pqNU56MHBHU1czWXp6R1lhRGVIU2FYcUZqeU9HR0VrNTZYaVpsWXE0N0ZURVpiM0N5NnhVeEdTVnZ0RGc4ZlF2ZE5OdkRRV1JDSU9hV2lNNDZhRkV2ZkUyRFpvS1A3L1AvMk9pOTZHOEFEWUF0R3paVXVKeFpmNldWOFZub3JkcGEydkxYTy9uNXlkei9mdFNYUFA3N1libEZYWHMyREdwKzE2eFlrV2xndUk5ZS9aOHAva1FVZTNISURZUkVWRU4wOVhWRlFMYWlZbUpVRmRYcjlSK0ZpOWVMRkdUdXp4TGx5NnQwSmNFWnZ6OGh4ay85S0d3MGpXR2lvSVNNdk96a1ptZmc4ejhIT1FXNWlOZlhJQUNjU0h5Q3d1aHJhd09hejBUZk5heWo1QlJuSnliZ2VqTXhITDJYalU2NnJYRXRKWjlKRXFaaUFHY2VYRUxCNk9Ea0ZlWVgycWIzNk92SUMzdkRUNXYxUThpQUUzVWRMSEpaZ3Ardk8rTGUyblBoWEVObE5XeHR2MVl0RzdRUkZqMjdFMFN0anc0S2JOcFpTOERDeGlwTjBSaXptdWs1R1lnTlRjVDZYbFp5Q3pJUVY1aEFVUVF3VVN6RVNhWjlFQjduZitDV2RlU0hzczgxNWpNSkdUa1owczBsaXg1emltNUdZaDlrNExZckZkNG1aMksyS3hYUlFIcjdGVGtGWlpmTWdVQW5yOUp4cm00Mi9qSXFCTkVBSmEzRzRVTjk3eng4SFVzQUtDci9uL042dTYvZmw3R1hvaUlha1pWZmNZam9ycUhRV3dpSXFKYXBDS1p5bThiTUdCQWhjWVBHalJJNW5wbS9NakdqQi82RUhUU2E0blJ6Y3V2OGZxMkV6R2hNb084VmNGYXp3UmptOXZDU3RkWVlubDhkaHAyUEQ2UE95V3loNlU1OWVJbTN1VG5ZbTZiUVJCQkJDMGxOYXl6R285Zkh2MkpvSVFIYU4yZ0NaWmFqSUNoMm4rTmN4TnpYdVA3ZXlmd3BpQlg1cjcxVkRTRkJvbnl5c3pQZ2UrTE1KbGp4QUJ1cFR5Qmtib2VYbVFWQmF0ZlpLVWc5czByeEdhOWt0cmdzaklPUExrTUMrMW1NTk5xREEwbFZheTNHZyt2WjllUlZaQ0h2b2J0aFhIL3BENnRrdU1SRVZIZHNYdjNidmo2K3VMczJiTnliNU9ZbUlpWW1CaDA2dFNwL01GRWxjUWdOaEVSRWRWcnpQaWh1dXlmMUtjVkRtSUhKTnpEMmRqYjFUU2pvbklXWDVzUFJFdE5RNG5sT1lWNThJNEpnZS96TUxtemp2M2o3eUMzTUE4TDJnNkRva2dCU2lKRnROUTBSSVplTmxhMkh3MGxrYUl3OXZtYlpLeTc2NFhrblBSeTkvdjBUY1dhSGI0cHlJWHpnNU55N1h2Ynd6TVYybmRsNUJVV3dPbWVENzc3djNFdzFUU0Fxb0l5cHBqMmtoanpPRDBPY1ZtcDFUNFhJaUw2c09UbjV5TXZyMklYVmE5Y3VRSTNOemVwU1RBRkJRWEl5c3BDWm1ZbU1qSXlrSjZlanJTME5MeDY5UXJKeWNsSVNFakFyRm16cERZL0pTcUpRV3dwN3R5NWc4ek1UTmphMmxiNGkrM2ZmLzhOSlNVbFdGcGFDdHRldm53Wk9UazU1V2E4bFNjc0xBejYrdnBvMWFxVnpHVTFiZFdxVllpTGk2dlFiZWZwNmVuUTB0S1MrWHlucEtRZ01EQVFyVnExZ28yTlRhWG1GaFVWaFpDUUVFeWFOS2xTMjlkbVlyRVlucDZlYU5xMEtmcjI3U3Qxek5xMWEyRmlZb0taTTJmSzNGZE1URXkxMUhralNjbkp5ZGkvZno4bVRKaFE2dm1Pakl5RWw1Y1h4bzBiaDlhdFd5TThQQnhObWpSQmt5Wk55dGdiRVJGUmFaRVo4VWpJVG9PeWdoS1VGUlNoSkZLRXNvSWlGRVFpaUZEMHVVc01JQ012QzQ4elhzTHY1VCs0WGs1SmpIZjEvRTJ5Y0d5Z3FEbGhVTUlESEg3NkY1TGtDQUsvN1VwaUJQSUtDN0NrM1hCY2lyK0hBMDh1UTBWQkNaSHA4YkRRTG1xR2V5ZjFHYlpFbk1McnZDejU1cGlaak9qTVJHZ3FxVUpkVVFWcWlzb1NBZkZpOGRscHVKSHlMLzU0ZmdPSk9XVTNkS3dKcWJtWldQWDNFY3d3NjRmK2phMGsxbVVYNUdIM3YvNDFORE1pSXFwSlZkR3NIU2dxL2ZmRkYxOUlYYmQzNzE2Y1BuMGFPVGs1VWdQaUNnb0swTkxTZ3JhMk5uUjBkSkNTa3NJZ05wV0xRV3dwZnYzMVYwUkZSZUhjdVhNVnZuVjUxNjVkZVBueUpZNGRPd1lsSlNXSXhXSzR1Ym5Cd01EZ25ZUFlqbzZPNk4rL1AxYXNXQ0Z6V1UyTGk0dERURXlNM09QajQrT3hhTkVpMk52Ylk5NjhlV1dPMjdObkQvejgvR0JsWlFWcmErdEtaYzU1ZTN2andvVUxhTkdpUloyN0RWd2tFdUgrL2ZzNGRlb1VldmJzV2VxMW01aVlpR3ZYcnNsc1ZnWUE0ZUhoV0w1OE9kYXZYdzg3dTZKR1JXRmhZWEIwZEpSN0xyLy8vcnRjVFZYcU8xOWZYNXcvZng1ang0NHR0UzR0TFEzKy92N28xYXNYV3JkdURROFBEeng4K0JDelo4L0cwS0ZEYTJDMlJFVDBJVXJQeThKWFliK1Z1YjRvbUZ6ZGhVTWt2U25JaGROZGIveG9Nd1YvcDBiaitMUHJpTTlPZTZkOVhrOStqT1hoSG5pU1VWVEhPN2N3SDkvZjg4R1AxcE54TmVraFBKOEdWK2dzazNNenNPaldBWWxsQ2lJUlZCU1VoR0IyVmtFdUNzVHk5eUdvQ1c4S2N2SHJvL000OFR3TTNSdTFnWUdxRGw3bFp1QlMvTjEzZnM2SmlPakR0SFRwVXBuckwxMjZoSnMzYjVZNzd1MG1xU1U1T0RqZytmUG5NREF3UUxkdTNhQ2hvWUg3OSs5ajE2NWRRcndnSnljSGUvZnVoWm1aR2N6TnpTdDFMbFMvTUlndGhWaGN1WS94Q1FrSmVQejRNWVlOR3lZRUVCODhlSURrNUdSTW5EaXhLcWRZcHhnYUdxSjkrL1k0ZWZJa0ZCVVZNV2ZPbkZKamJ0NjhDVDgvUDNUcDBnVTNidHlBajQrUDFNQmZlV2JPbkltZ29DRHMzTGtUWGJ0MmhhcXFhbFdjUW9YSWU5V3pQQW9LQ2poLy9yekVzaSsrK0FKZmZ2a2xBZ0lDU2gwblBEd2NBTkNqUncrWis3VzJ0a2FYTGwyd2NlTkcvUHJycnhJWnd0dTNiNGVXbGhZQTRPN2R1L2pwcDUrd2VmTm1OR3BVMUlncElpSUNtemR2ZnVkenF3OHlNek54NnRRcE9EZzR3TlRVdE5SNk5iV2loay9GVjYwM2J0d0lOemMzL1BUVFQ4akl5TUQ0OGVPRnNkWDVtaUlpb3JxdHVzTFgzOXlRZlVkZWNtNEd2Zzc3clVxRHdGRVpDUktQTS9LenNmRFdBZVNMNVN0TlVwNUNzUmpaQlhrQXFxWnU5ZnYwNGswS2pqKzdYdFBUSUNLaVdxQzhCTXZJeUVqY3ZIbFRya1RNRVNOR0lEczdXM2hjL04zVXo4OFB2WHIxZ3JPek0wUWlFYjc4OGtza0pSV1Y2bEpUVXhOaUJ6azVPVXpTSXJreGlDMUZjUkM3b3BtK2dZR0JBQ1FiYTUwNWMwYllwNysvN0Z2Mm1qUnBndmJ0MjhzY1V4ZUpSQ0lzWDc0Y0dSa1pPSEhpQk5UVTFEQmp4Z3hoL2N1WEw3Rng0MGFZbTV2RHlja0pMaTR1K08yMzM5Q3laY3RTVFFQKy9mZGZaR1JreUR4ZWx5NWRvS0NnZ0x0Mzc4ck10TGUydG42M0V5dERlVy9RNTg2ZGc2YW1KbnIzN2kxem5JS0NBdExUMDVHY25DeXhmUHIwNlRBMU5VVjBkTFN3ek5UVUZJR0JnZERYMTBmbnpwMWw3cmY0LzJQV3JGbllzR0VEZHV6WUlhd3pNaktDams1UmM2U1hMMThLeTRxenJsTlNVbVR1bS81ejRzUUo1T1RrWU5xMGFWTFhxNnVyQXdCeWM0c2FUeWtwS1dIZXZIbG8xNjRkYkcxdEpjWlc1V3VxTnFqc2hVUWlJdnF3dkk4czVxb0tZQk1SRVZXSGtnSGc5KzNnd1lNNGRPaFFtZXZMU3BZcVdmZDZ6cHc1S0Nnb3dPM2J0eEVVRklRRkN4WUk2eHdjSENBU2lSQVJFVkVxOXFLb3FJaW1UWnRpMmJKbFFveUJxRHdNWWt0UlVGRDBZVmRSc1hUZE8xbk9uVHVIRmkxYXdNcXFxT2JjNjlldmhjQzJtNXRidWR2Mzc5OWZDR0xmdVhNSGJkdTJoWXFLU29YbUFBQ3ZYcjFDZ3dZTktsd0twVEpDUTBPaHJhME5Dd3VMTXNmazUrZmo2dFdyNk4yN2Q1a1hCcFNVbExCNjlXcXNXYk1HWGJ2KzEzd29NVEVSeTVjdkJ3Q3NYcjBhaW9xS21EdDNMcDQ4ZVlMdnZ2c09HelpzUU1lT0hZWHhycTZ1K09lZmYrU2FlMUJRa016MTBob1NWSVhGaXhmTFhIL3UzRGswYk5pdzNIRUE4TWNmZitEWFgzOHR0WHpmdm4wU2o0OGVQWXFiTjIraW9LQUFnd2NQbHJvdmMzTnp1THE2QWdDMHRiV3hkT2xTZUhwNlNnUTJZMk5qOGZwMVViM0g0cXVvc2JHeFFxQTFJU0VCVkw2MHREUWNQMzRjSTBhTVFOT21UWVU3Tm5yMDZDSDhqaFJuWXNmR3h1TG16WnRJU0VoQVltSWlrcEtTY1BIaVJTUW5KMlBuenAxUVZGU3MwdGRVYlpDV2xnWmxaZVdhbmdZUkVSRVJFVkcxeXN6TXJPa3B5TjNQek5mWEZ5ZFBucFJZVnB4UWxadWJpNkNnSUF3ZlBod3BLU21sQXVBK1BqN0N6K1BHalpQNjg4NmRPMkZtWmxiaCtWUDl3U0MyRklXRmhaVnE2UGo4K1hPSlg4Q2pSNDhpTHk4UHYvMzJHMHhOVFRGdzRFQ1poZStMaFlhR1l0V3FWVmkyYkZtbHlnVHMzTGtUTjIvZXhONjllNnYxaXBaWUxNYjI3ZHVSbTV1TEkwZU9sQm4wOS9iMnhwNDllN0JxMWFveUd3NENnS2FtSm43NjZTZmhjV1JrSk5hdVhZdk16RXo4K09PUE1ESXFhc3lqcXFvS0p5Y25MRjY4R0k2T2pwZzFheFpHang0TmtVaUVKVXVXSUN1cnFHRlBZV0VoRml4WUFIdDdlMHllUExuTTQ0YUdoc0xkM1IxejVzeEJodzRkS3ZGTTFCeDdlM3ZoZVhGMGRFVHYzcjB4Wk1pUVV1Tzh2YjFSVUZDQThlUEhRMDlQVDFqKzZORWpCQVlHQ3MwRFMrcmN1VE5zYkd3ay9sL256NTlmYXQvTGxpMnJxdE9wTjl6ZDNhR2dvSUJQUC8wVVFORkZycGlZR055L2Z4L1BuajFEWW1JaUVoT0xhbnA2ZUhnSTIrbm82TURBd0FDR2hvYXd0clpHYm02dWtMRmRsOFRIeDZOWnMyWTFQUTBpSWlJaUlxSnFsWldWaFVlUEhxRk5telkxTm9lU0pVUmxrVGUrcEt1ckt4RVlEdzBOeGE1ZHU5QzdkMjljdm53Wi9mdjN4NDBiTjdCNjlXcUpabzVObWpTcDJNU3AzcW1YUWV5cTZzVGF2bjE3L1B6enp3QUFUMDlQQVA5bGJ5Y2xKZUdQUC81QXIxNjlwTmE3bGFWVHAwN1EwZEhCNmRPbkt4ekV6c3JLUW5Cd01Nek16S3I5bG96dzhIREV4OGRqM0xoeE1yUFdodzhmRGs5UFQremZ2eCs5ZXZVcU44TmRMQmJEeDhjSGUvZnVoYnE2T3B5ZG5VdTlvZXZvNkdEYnRtMVl2WG8xWEYxZGNlWEtGY3llUGJ0VU13QUxDd3ZFeGNYSnZKcDM4ZUpGQUVDZlBuM0tiWHI0UHNYR3hxSlJvMFl5cy9FTkRRMWhhR2dvbEY4d01qS1N5R1FIZ05UVVZQenZmLzhEQUhUcjFnMDJOamJDT2k4dkx3UUdCbUxzMkxGbzFLZ1JNakl5aElzQUFHQmdZQ0N4THk4dkwrRjFWZHpzc1dRVHg3Ly8vaHZmZnZ2dE81eDEzZmZQUC8vZzNMbHptRDkvUHJTMHRCQVlHSWdIRHg1Z3dZSUZTRWhJUUg1K1B0cTJiWXNlUFhyZzBLRkRHRHAwS0NaTW1BQkRROE5LM1psUmtqeXZxWnIyOE9GRHBLU2sxTG5HcTBSRVJFUkVSRy9UMTlmSHhZc1hvYXVyQzBORHd4cVpRMHhNakZ6ajB0TEtid2ljbjUrUHUzZnZDbkdIeTVjdnc5M2RIVE5uemtUVHBrMXgrZkpsZlBYVlZ5Z29LTURtelp2eDdiZmZsaW9UUzFTV2VobkVscFdWQ3hSbFVCY1dGdUtUVHo2Um1aRmRITGlMaUlqQWpSczNKTmI5OHNzdnlNdkxFekl0SzBKSlNRbjkrL2VIajQ4UG9xS2kwS3BWSzdtM0RRd01SSFoyTmo3NjZLTUtIN2VpenAwN0I2RDhwZ0NhbXBvWU8zWXNEaHc0Z0hQbnptSDQ4T0hDdWwyN2RzSEx5MHQ0UEhueVpJd2NPUkxIamgyRHNiRXgxcTVkSzJRYXYwMWJXeHRidG15Qm01c2J6cHc1ZytUazVGSkI3RzdkdXNIZDNSMkppWW1sQXJMRlFrTkRZV1ptVnFzQzJObloyVmk1Y2lVQVlNR0NCZVcrcVJlWHdKRldRc2JOelEzWjJkbFFWVlVWU29BVVMwNU9ocEtTa25EdXUzZnZGdjVmZ2RJbFZmTHk4b1RTSWNYSHpNM05GWmJsNStmTGZZNzExVjkvL1FXeFdJd2RPM2JBeGNVRlFOSEZsbzgrK3FqVSs4MnhZOGVncWFtSjVzMmJ2L054Sy9xYXFna0pDUW53OS9lSGhZVUZ1MU1URVJFUkVWR2QxNnBWS3p4Nzlnd2VIaDdvMHFVTFdyVnFCUU1EZy9lYWVGU3lKOW03bWpadEdyUzB0TEI5KzNiczNic1hwMDZkd3V6WnN6Rnk1RWlocEt1Q2dnSWNIUjF4K1BCaHJGcTFDcDA2ZGNMSEgzK01qaDA3MXBvK1RWUTcxY3NnOXVlZmYxN211dGV2WCtQdzRjTUFpakp6NWFuSHMzZnZYaWdyS3lNdnI2aFRlVlJVRklLRGd6Rm16SmhTV2RoUG56NlYydUJSWFYwZDNidDNGeDRQSFRvVVBqNCtPSFBtRE9iTm15ZlBhUUVBenA0OUN4MGRIWmxsTzZyQ3ExZXZjT1hLRlZoYVdxSmx5NWJsamg4OWVqU09IeitPMzMvL0hRTUhEb1NxcWlvQW9IdjM3a0p3dWJodXVMNitQalp2M295bVRadGkvLzc5OFBYMXhkbXpaMHZ0ODk2OWUzajE2aFVXTEZpQU1XUEd3TmpZdU5RWUJ3Y0h1THU3NC96NTg1ZzZkV3FwOVpHUmtYajI3QmxtenB4Wm9mT3Zic3JLeWhneVpBZ09IVHFFNWN1WFkrREFnZmo2NjYraHJhMHRkWHh4UURraUlnTEhqeDhYbGpkcDBnVC8vUE1QSEJ3YzhQTGxTL3o3Nzc4U2pVY2pJeVBSdkhsejRRL0ZxRkdqWUd0cmkrRGdZRnk0Y0tIVWNTWk5tbFJxV1ZYK3dhc1B4bzhmRDN0N2UyaHJhK1B3NGNNSURnN0c0c1dMcFY0dzA5WFZSWEp5TWhJVEV4RVhGNGNYTDE0Z05qWlcrTmUvZjMrSkVrYXlWUFExOWI3azV1WWlNVEVSVVZGUnVISGpCZ3dNRE9EZzRGQ2pjeUlpSWlJaUlub2ZsSlNVTUhueVpJU0VoT0Q2OWVzSURRMlZlMXQ3ZTN1Sk9GSmx5ZHNQN08xR2tHS3hHT0hoNFFnTURNU1ZLMWNBRkpVbTBkTFN3c3laTTZHZ29JQXRXN1lJdmQvVTFkVmhaR1FFUlVWRmlFUWlUSmt5QlQxNzlzU0JBd2V3WnMwYWJOcTBTZWd4UnlSTnZReGl5L0w0OFdQaDUxdTNicFVieEE0TURFUjRlRGcrLy94em9abGVxMWF0NE9qb0NGdGIyMUxqcjErL2p1dlhyNWRhYm1Sa0pQSG1ZMnBxQ25OemN3UUVCR0QyN05seU5XbDgrUEFoSWlJaThNa25uMVI3VTdUVHAwOGpQejhmSTBlT2xHdThscFlXUm8wYWhTTkhqdURVcVZOQzRNM0t5a3A0a3lyWi9OTEV4QVJBVVdadjhjV0JZbUt4R043ZTN0aTdkeSswdGJYUnFWTW5xUUZzb0tqY1J2ZnUzZUhyNjR1eFk4ZVdxaC9zN2UwTkpTV2xjclBKM3pkRlJVVk1talFKUFh2MnhPYk5tK0huNTRld3NEQXNXTEJBYXBtRjR1Zm94bzBiRW5jRkRCOCtIQnMzYmtTREJnMndmLzkrUEhqd1FGZ25Gb3Z4Nk5FamlmMlptWm5Cek13TXNiR3hFdnR2MXF3WlB2MzBVL1RyMTArNEl2ejMzMy9EMmRrWjI3WnRFeTVFcEtTa0lDd3NESnFhbXBVKzk2MWJ0MVo2MjZyY2h6eTB0Ylh4NVpkZlZtZ2JBd01ER0JnWTRNR0RCN2h5NVFvKy9mUlQ0VUxRclZ1M0VCc2JpNWN2WHlJdUxnNnZYNzlHUUVBQUFnSUNoTzMxOWZWaFpHU0UxcTFibC9tNmw2YWlyNmwzVmRIL0F3VUZCZGpaMmNIVzFwWlgzNG1JaUlpSXFONVFVRkNBdmIwOWJHeHM4T1RKRTZTbHBRa2xRMldSdDVaMWVTcGJUcVN3c0JCcjFxeEJtelp0WUdOamd5dFhydURISDMrRWo0OFBWRlZWY2VIQ0JTeGN1TERVZnNhTUdWTnFtYSt2N3p2RkVhaCtZQkQ3TFNFaElRQ0tnc2dYTGx6QStQSGpaWTYvY3VVS3pNM05NV0hDQkNHSURRRDkrdldUT2w2ZXhvN0YrdlRwZ3oxNzl1RGF0V3ZvMWF0WHVlTlBuRGdCSlNVbHVRUExsWldUazRNLy92Z0REUnMyUk8vZXZlWGVic3lZTWZEeThzTHg0OGN4Y3VUSVN0MGU4K0RCQTdpNnVpSWlJZ0pXVmxaWXZudzVORFEwWkc3ejJXZWY0ZXV2djRhSGg0ZkVjLy80OFdQNCsvdGorUERodGFxVVNFa3RXclNBaTRzTFBEMDljZkRnUWF4ZnZ4NzkrL2ZIdkhuekpON2dpK3RZTDF5NFVDZ2xNM1RvVUtpcHFRbDNBMWhZV01EUHp3OXBhV25RMGRIQjdkdTM4ZWJORzNUczJMSGNlUmdaR2VHenp6NlRXRmJjSU5MQXdFQW9yZE80Y1dPMGE5ZnVuYzdaM3Q2KzB0dEdSa1lpTVRIeHZXVVhWNlRVVDBsWldWbll0R2tUek16TUpMTGJ0MnpaZ3FTa0pDRlEzYWhSSThUSHgyUGx5cFV3TWpKQ3MyYk5vS1NraEh2MzdsVzZDYW04cjZsM0plLy9vMGdrZ3E2dUxreE5UZXRrazBvaUlpSWlJaUo1cUt1cnc5TFM4cjBmdDdKM1Z5c3FLbUxQbmoxbzBxUUpmSHg4aEd6c2p6LytHREV4TWJodzRRTFdybDByeENUdTNyMkxuMzc2Q2E2dXJsQlRVd01BWEx0MkRiLzk5aHNEMkNRWEJyRkx5TXJLd3NXTEY5R21UUnVNR2pVS3pzN091SEhqQnJwMDZWTG1OcE1tVFlLR2hvWmNtZElWMWJkdlgrelpzd2NYTGx3b040aWRtSmlJeTVjdm8zZnYzbVhXZnE0cVo4K2VSVnBhR21iTW1GR2hqRzg5UFQwTUhEZ1FaOCtleFprelo2UmVmU3RMUkVRRVBEMDljZlhxVldocmEyUGh3b1VZTm15WXpKcmx4VnExYW9VUkkwYmcrUEhqNk5hdEd6cDA2SUNjbkJ4czNyd1pEUm8wS0JXY3JXMFVGQlF3ZWZKa2RPclVDVC84OEFQOC9mMlJtWmtwTkdzRWdQVDBkQUFRQXZwaXNSajUrZm5DSHdZQTZOaXhJd29LQ2hBVUZJUVJJMGJnd29VTFVGSlNncDJkbmN6ajc5bXpCMGVQSGkxenZiUXlMWUQ4dHlTOTdWMXZoMHBNVEt4d2R2VDdKQmFMc1hYclZzVEh4MlBkdW5XNGRlc1dvcU9qa1pHUmdaOS8vaG02dXJyQ0JaNFRKMDdBMWRVVmxwYVd3b1VXRnhjWG5EbHpCdHUyYlJOdXk2b29lVjVUNzZvcWJtc2pJaUlpb3ZwRFVWRVJCUVVGVUZSVXJPbXBVRDFVbjE5N2xTMG5BaFNWTUpXbGNlUEdRc2I0eTVjdkFRRE5temNYRXBnZVBYcFUwZWxTUGNZZ2RnaytQajVJVDAvSDExOS9qYjU5KzJMdjNyM1l0V3NYYkd4c3lneFN0MjdkdXRybTA3aHhZMWhZV0NBcEtRbUZoWVV5eHdZR0JpSS9QeDhUSjA2c3R2a0FSVm5ZbnA2ZTBORFF3SWdSSXlxOC9iaHg0M0R1M0RrY08zWU13NGNQbHpzSVBtL2VQR2hvYUdES2xDbVlNR0ZDdWRuWGIvdmlpeTl3Ky9adGJOaXdBWnMzYjhiQmd3Y1JIUjJOTld2V1FGZFh0OExuVVJNc0xDemc1dWFHbjMvK0dWT21USkZZbDV5Y0RBQkNvTE00TTd0a0VMdTRCSVdYbHhmYXQyK1BnSUFBOU9uVEIxcGFXaktQTzJUSUVQVHUzVnNpU3pZNE9CaDc5KzZGV0N5R2lvb0tWcXhZVWFyK08wbjM0TUVEWEw1OEdRQ3dldlZxQUVYWnlMMTY5U3JWamJvNHEvM09uVHZvM2JzM2R1L2VqZE9uVDJQTW1ER1ZEbUNYSk9zMVZWL3d5eExWSkw3MmlJaUkvcU91cm82TWpBem82T2pVOUZTb0hzckl5S2h3bktHdXFHdzVFWG5NblR1MzFMTHFyaDVBZFJlRDJQOWZkSFEwUER3OFlHSmlBZ2NIQnlncEtlSFRUeitGaTRzTDNOemNLdFJjVVphalI0K1dtZFY2K1BEaFVsblU2OWV2bDZ2VXhmang0OUdwVTZkS2x6ZVFsNCtQRDFKU1VqQjU4dVJ5ZzUvU3RHalJBbDNLZXJEc0FBQWdBRWxFUVZTN2RrVm9hQ2orL1BOUHVRUGhYMzMxRllZTkcxYnFqNHBZTE1hbVRac3dldlJvV0ZoWWxMbTl1cm82MXExYmh3VUxGbUQyN05rb0xDekVsQ2xUS2xRT3BUYlExTlRFcWxXclNpMS84ZUlGZ0tMYTFRQ1FuWjBOQUtXZXIySERobUg3OXUxWXZudzV4R0t4MUVhTkpXVmtaT0NISDM3QVo1OTlKbVJzMzdsekI0Y1BIOFlubjN5Q0kwZU9ZTnk0Y2RpMWF4ZGNYRnlncjYvL3p1ZFkxNW1hbXFKZnYzNHdOamFHc2JFeFdyUm9nZWJObTB1OW9OT21UUnRvYVdraEtDZ0lWNjllUlVCQUFENysrR1BNbmowYjJkblpFaGNwS3F1czExUjl3UzlMVkpQcTg1Y2xJaUtpdHhrWUdDQTJOcGFmeTZoR3hNYkdvbEdqUmpVOWpScFIyWElpOHBDM25BaVJQQmpFUmxFenV0V3JWNk93c0JDTEZpMFNzcTQvK3VnalhMcDBDU2RQbmtURGhnMnJKRlBSenM0T2ZmdjJsYnBPV2gzZml0UnFMcThKWlZWbzFxd1pXclZxVlc2dGNGa21UcHlJZHUzYWxWazNIQ2hxVkZneSs3MjRFZVRiWHI5K0RYOS9meUZyWFphTWpBeG9hV2toSXlNRElwRUlXbHBhZFNZTDd2NzkrMmpZc0tId1J6Y3pNeE5BNlNEMjBLRkRjZURBQWFTbXBtTFlzR0ZDUThHeUxGdTJETStlUFJQMmMrM2FOWHovL2ZlWU9YTW1tamR2amlOSGptRFlzR0Y0OGVJRkZpeFlnSTBiTjFaWmM0bTZTa05EQTQ2T2pxV1dGNWVBS1JuTVZsQlFRTGR1M1hEcDBpVW9LaXBpOXV6WitQampqd0VBMzM3N0xkcTFheWYxeWpiSmoxK1dxQ2JWNXk5TFJFUkViek14TWNIMTY5Zng2dFVyb2Y4TzBmdnc2dFVySkNjbnYxTi9wZy9adTVRVEtRL0xpVkJWcXZkQjdOallXS3hldlJyeDhmR1lNMmVPeEMzNklwRUlhOWFzd1RmZmZJUDkrL2NqTVRFUnMyZlBocXFxYXFXUFoySmlndjc5KzFmRjFPVjI2OVl0SER4NEVLdFdyWHJuZXRtOWUvZCs1K3psRGgwNnlHeEtGeE1UQXljbkoyemV2TG5jZlNVa0pBQ1FYWWNwSmlZR3YvLytPd0lDQXFDbXBvWXZ2dmdDNTgrZng2NWR1M0Q2OUdsTW1qUUpEZzRPWlpZMnFjcm5yenJrNU9RZ0xDeE1vcmIxNjlldkFhQlVvendmSHgvaEZxQ3dzREFrSkNTVUttRUJGUDBSQjRveXZEZHUzQWhMUzB1NHU3dkQwOU1URXlkT3hKZ3hZeEFXRmlhTVg3NThPUndkSFRGbnpoeDgrZVdYR0RGaWhGejF5dXV6M054Y1BIcjBDSGZ2M3NXZE8zZHc5KzVkT0RrNXdjcktDa0RSclZvSER4NUVRRUFBQU1EQndVRUlZQVBBOCtmUFlXNXVYaU56cjB2NFpZbHFTbjMvc2tSRVJQUTJKU1VsV0ZwYTR1N2R1L2kvLy9zL2ZqYWo5K0xWcTFlNGUvY3UycmR2WHljUzNNcVRsSlNFdi8vK0d3QVFGUlVGQVBEMzk1ZHJXMm5qKy9UcEEwVkZSY1RFeEVpTkFjVEh4d3R4aWFTa0pBQkYzMldMTTdHTFM2TVN5YU5lQjdHRGdvTGc0dUtDMTY5ZjQvUFBQNWZhYUZCUFR3OWJ0bXpCc21YTGNPYk1HWVNIaCtPTEw3NUF6NTQ5cTJWT09UazVNbitKczdLeUVCc2JXKzZ5WWtaR1Jzakx5OE8vLy82TGI3NzVCazVPVHRVYStFcExTME5TVWxLRkE1ajUrZmtBaWdLcjN0N2UwTlhWaFVna2dvS0NBb0NpNTBYYXhZUEl5RWdBZ0xHeHNjVHl3c0pDM0xoeEE2ZE9uVUpJU0FpQW9nRDhWMTk5QlFNREE0d1pNd2FlbnA0NGR1d1l0bXpaZ3QyN2Q4UEJ3UUY5Ky9hRnBhV2x4UHpmNS9OWEdXZk9uRUZHUmdZR0RCZ2dMSXVMaXdNQU5HalFBRUJSbG05eEVMcDE2OVlZT25Rb2Z2MzFWOHlmUHgvcjFxMlR5R0lYaThXNGR1MGFORFEwc0duVEpoUVdGbUxldkhsNC9QZ3hKaytlak04Ly83elVISlNWbGVIazVBUm5aMmY4OHNzdjhQWDF4YmZmZmxzam5aVnJPejgvUDV3OGVSS1JrWkZDNW5YYnRtMHhhdFFvR0JzYkl5VWxCYjYrdnZEMTlVVk9UZzVHang2TjVPUmtYTHg0RVgzNjlJR3RyUzNpNCtPUm1abUpObTNhMVBUcGZQRDRaWWxxUW4zN3NrUkVSQ1N2aGcwYm9uMzc5cmgzN3g3MDlmVmhaR1FFTFMwdC9yMmtLbFZRVUlDTWpBekV4c1lpT1RrWjdkdTNyOUJkOEIreXlNaEkvUGpqanhMTDNuNWNucExqZCsvZWpaU1VGQUJGQ1VKdjI3QmhRNmxsYytiTXFkRHhpSXJWeXlEMjA2ZFA0ZTd1anVEZ1lDZ3JLMlBwMHFVWU5HaFFtZU9iTm0yS0hUdDJZUFBtelFnSkNjSDY5ZXRoYW1xS0lVT0dZTlNvVVdVMmZheU0yN2R2WTgyYU5XV3VEdzRPUm5Cd2NMbkxpdm41K2NIVzFoWmJ0MjZGbzZNanZ2MzJXMnpZc0FIVzF0WlZNdC84L0h5TUhUc1dtcHFhVUZGUlFYSnlNckt6czhzdFUvRzIwTkJRQU1Eang0OHhZTUFBb1pGajhXM1dXN2R1TFpXOW5aNmVEbTl2YjJocmF3dUI1VHQzN2lBb0tBaEJRVUZJU1VtQlNDUkN6NTQ5TVduU0pJbmdzNHFLQ2o3NzdET01HREVDWGw1ZU9IMzZ0QkE0Yk5pd0licDM3NDV2dnZrR2lvcUsxZnI4dmF1NHVEZ2NPSEFBclZxMVFzdVdMYkZyMXk2b3FhbkJ6ODhQU2twS2FObXlKZExTMHJCcDB5YUVoWVhCd3NJQzMzLy9QYlMxdGFHaG9ZR3RXN2RpNGNLRkdEdDJMRDc1NUJNMGFOQUFJcEVJUzVZc1FVNU9EdHEyYllzMWE5YmcyYk5uV0xKa0NZWU1HVkxtWEZSVlZiRnExU3JZMk5qZzk5OS9sNXJoVFVVWENSUVVGREJod2dSMDdOZ1JscGFXVUZGUndaMDdkK0RxNm9xZ29DRGs1K2ZEenM0T00yZk9oS21wS2RMVDB4RVZGWVYxNjlaaDdOaXhlUDc4T1VRaUVUcDE2bFRUcDFNbjhNc1N2US8xK2NzU0VSRlJSVFJzMkJCMmRuWjQrdlFwSWlJaThPYk5HeFFVRk5UMHRLZ09VVlJVRk9JTmRuWjJWUnJUcWUzczdPemtMaDhpai8zNzkrUDU4K2ZRMU5TVVNBeFZWbFpHaXhZdEpHcGlTM1A5K25YczNyMjd5dVpEZFZ2OStVMzkvNUtUa3pGMzdsems1T1RBM053Y3k1WXRrL2tMVlV4Yld4dE9UazRJQ2dxQ3U3czdvcU9qa1oyZFhlVnZkaFlXRnZqZi8vNVhwZnNFaWhyRU9UczdZK25TcGZEdzhLaXlJS3lTa2hJTURRMFJIUjBOb0tnRWk1bVpHUll0V2xTaC9SUVdGa0pOVFEzejU4L0h3SUVEaGVXREJ3OUdRRUNBOE85dFJrWkdXTGh3SVZSVVZBQVUxWWIyOWZXRmpvNE9Ka3lZZ0JFalJzZ3NOYUtucDRjdnYvd1NVNmRPeGFWTGwvRG5uMzhpSWlJQzdkcTFrd2hnVmRmejk2Njh2YjJSbFpXRmI3NzVCcnE2dWpoMTZwU1F0VDVyMWl3OGVmSUU2OWV2UjFwYUd2cjE2NGNsUzVZSUdlMERCZ3hBMDZaTnNYSGpSaHc3ZGd6UjBkSDQvdnZ2QVFELzkzLy9KeHhqMWFwVlNFeE1MSlh0TG8xSUpNTHc0Y014Wk1pUWV2VkJvQ0lHRFJvazlhTFo4K2ZQOGRkZmY2RnYzNzRZUDM2OFJKUFdCZzBhWU11V0xkaTBhWlBRR0hiVXFGRm8zTGp4ZTV0M1hjY3ZTMVRkNnZPWEpTSWlvb3BTVWxLQ21ablplK243UkVTVk4zMzZkS25MbXpScEFuZDM5M0szdDdPemt5aU5TaVNMU0N3V2kydDZFdStidjc4L3NyT3pNV3pZc0VyVjdSV0x4WGp3NEVHcFVnbk96czZ3dGJVdHMyWjBlZXZmaDZkUG44TEF3S0JVdzcrcVVGaFlDSkZJVk9sYXlDa3BLV1ZtcFdWbVpnb2xSNG9wS3l1WE9nK3hXSXp3OEhCWVdWbFZPa0NRbUpoWVp1M3I2bnoraWgwOGVCQTZPam9ZTldwVXVXTXpNek1SRUJDQTRjT0hBeWpLakM4b0tJQ0tpZ3BFSWhIeTh2TGc3T3dNR3hzYkRCczJUT28rc3JLeWNPellNUXdaTXFSQ1FkSGk3T0IyN2RvSkZ4RnFXbkJ3TUs1ZHU0WWxTNWJVOUZRcXBiajVxQ3p4OGZISXpjMnRVQVBOaXJ5bWlJaW9hbzI1c3FXbXAwQlVaNXpvOVcxTlQ0R0lxTXBzM2JvVjl2YjI2TjY5ZTAxUGhlaURVQytEMkVSVU4zM29RV3dpSXFwN0dNUW1xam9NWWhOUlhjSWdObEhGS05UMEJJaUlpSWlJaUlpSWlJaUl5c0lnTmhFUkVSRVJFUkVSRVJIVldneGlFeEVSRVJFUkVSRVJFVkd0eFNBMkVSRVJFUkVSRVJFUkVkVmFER0lURVJFUkVSRVJFUkVSVWEzRklEWVJFUkVSVVRWUlUxU3U2U2tRMVFuOFhTSWlJcXJmR01RbUlpSWlJcW9tVGRSMGEzb0tSSFVDZjVlSWlJanFOd2F4aVlpSWlJaXFTVGY5MWpVOUJhSTZnYjlMUkVSRTlSdUQyRVJFUkVSRTFXUlU4NjR3VU5XdTZXa1FmZEFNVkxVeHVublhtcDRHRVJFUjFTQUdzWW1JaUlpSXFvbUdvZ3JtdGhsYzA5TWcrcUI5MDJZSTFCVlZhbm9hUkVSRVZJTVl4Q1lpSWlJaXFrYld1aVpZWnpXZUdkbEVGV1NncW8zMVZoUFFRZGU0cHFkQ1JFUkVOVXlwcGlkQVJFUkVSRlRYV2V1YTRPZk8wL0hIOHpDRUprZmlaWFlxc2d2eWFucGFSTFdPbXFJeW1xanBvcHQrYTR4cTNoVWF6TUFtSWlJaU1JaE5SRVJFUlBSZWFDaXFZSkpKRDB3eTZWSFRVeUVpSWlJaStxQ3duQWdSRVJFUkVSRVJFUkVSMVZvTVloTVJFUkVSRVJFUkVSRlJyY1VnTmhFUkVSRVJFUkVSRVJIVldneGlFeEVSRVJFUkVSRVJFVkd0eFNBMkVSRVJFUkVSRVJFUkVkVmFER0lURVJFUkVSRVJFUkVSVWEzRklEWVJFUkVSRVJFUkVSRVIxVm9NWWhNUkVSRVJFUkVSRVJGUnJjVWdOaEVSRVJFUkVSRVJFUkhWV2d4aUV4RVJFUkVSRVJFUkVWR3R4U0EyRVJFUkVSRVJFUkVSRWRWYURHSVRFUkVSRVJFUkVSRVJVYTNGSURZUkVSRVJFUkVSRVJFUjFWb01ZaE1SRVJFUkVSRVJFUkZScmNVZ05oRVJFUkVSRVJFUkVSSFZXZ3hpRXhFUkVSRVJFUkVSRVZHdHhTQTJFUkVSRVJFUkVSRVJFZFZhREdJVEVSRVJFUkVSRVJFUlZaT3NyQ3prNWVYVjlEUSthQXhpRXhFUkVSRVJFUkVSRVVKQ1FyQmx5eGFJeGVKcVBjN2h3NGN4YmRxME10ZUx4V0pNbno0ZGt5Wk5RbjUrdnRReFFVRkJHRGh3SUM1ZHVsVG1mcEtTa25EcjFxMTNubSt4TjIvZXdOWFZGVGs1T1JYYWJ1VElrZmo1NTUrbHJrdFBUeS8zK1U1SlNZR1Bqdy9DdzhNcmROeTZSS21tSjBCRVJFUkVSRVJFUkVRMTcrKy8vOGI1OCtmUm9rVUxUSnc0c2RxT2s1cWFpdGpZMkRMWFg3OStIUzlldk1DY09YT2dwQ1E5Zk9udjd3ODFOVFhZMjl2TDNJK0xpd3Y4L1B5RVpWbFpXUWdPRG9hR2hnYXNyYTF4K2ZKbG1YTnQwS0FCZXZic0NRQzRjdVVLVHB3NGdSY3ZYbUREaGcxUVZGU1V1VzE1NHVQanNXalJJdGpiMjJQZXZIbGxqdHV6WncvOC9QeGdaV1VGYTJ0cmlFU2lkenJ1aDRoQmJLSVBVR3hzTEtaTm00Wk5temFoVTZkTzFYS01nd2NQb2tPSERyQ3hzYW1XL1JNUkVSRVJFUkZSN1RKOStuUUVCUVhod1lNSEVJdkY1UVpMQnc0Y0tIWDV1SEhqOE5WWFgxVnFEb1dGaFhCM2R3Y0F1THE2d3RYVlZXSzl0clkydG0zYmhtdlhya0VzRm1Qa3lKR2w5bUZrWklRREJ3NElqN095c2hBU0VvSy8vdm9MMTY5ZlIyRmhJVWFQSGcwVEV4UDg5Tk5QTXVkamFtb3FCTEVIRHg2TTBOQlFCQVVGd2RYVlZXYmdXUjZHaG9abzM3NDlUcDQ4Q1VWRlJjeVpNNmZVbUpzM2I4TFB6dzlkdW5UQmpSczM0T1BqZzdGang3N1RjVDlFREdJVDFTR1JrWkdJaVltUnVxNUZpeFpvM2JxMTNQczZkT2dRSmsrZUxET0luWnViQ3hVVmxRclBrNGlJaUlpSWlJamVQMWRYVjV3NGNhTGNjZkh4OFJnMGFGQ1o2OGVNR1NNRVhEdDA2QUE3T3p0aDNlN2R1OTlwanQ3ZTNvaU9qc2EwYWRPZ282T0Q3T3hzTkdyVVNGaXZvcUlDVjFkWEtDc3JZK0hDaFNnb0tFQnFhaW9hTjI0c2pOSFEwSkRZNTlpeFk2R2hvWUZ1M2JwaCtmTGwwTkxTd3JObno2Q3ZydzgvUHora3A2ZWpRWU1Hd3ZpMHREU3NYTGtTVDU0OHdaUXBVeVQydFdUSkVrUkdSdUxreVpPd3NiRkJyMTY5S24ydUlwRUl5NWN2UjBaR0JrNmNPQUUxTlRYTW1ERkRXUC95NVV0czNMZ1I1dWJtY0hKeWdvdUxDMzc3N1RlMGJObXkycElhYXlzR3NZbnFrQXNYTHBUNXgyak1tREZsQnJITHVvVW5JeU5EWXAyU2toSU1EUTBoRm92eDg4OC9Jem82R3BzMmJZS2FtdHE3VDU2SWlJaUlpSWlvSHFudXV0T3l6SjQ5dTlMYnVybTVTVHh1MDZZTnhvOGZMend1RG1LbnBxYmkzcjE3VXZjUkZ4Y0hBTGg2OWFxd3JFZVBIbmowNkJIYzNkM1JvMGNQVEowNkZmUG56MGQrZmo1Y1hGeWdyS3dNQUFnUEQ4Zk5temN4WmNvVURCdzRFT3ZXcmNQVHAwK3hZOGVPVXNIcllzN096ckMwdEJReXk0OGNPWUo5Ky9haGYvLyt5TTNOeGN5Wk16RjI3RmhNbkRnUmlZbUpXTDU4T1JJVEUrSGs1SVRPblR0TDdFdERRd01yVjY3RStmUG5ZV2RuaDZTa0pKdy9mNzdjNXkwcUtnb2VIaDdDNCtMZ3VKS1NFbGF2WG8wMWE5YWdhOWV1d3ZyaWVRREE2dFdyb2Fpb2lMbHo1K0xKa3lmNDdydnZzR0hEQm5UczJMSGM0OVlWREdJVDFVRWxiNWtCSUxOWmdxejFKMCtleE1tVEo0WEhSa1pHMkxkdkh6WnYzZ3gvZjM5ODhza250U3FBWFpNZkFJaUlpSWlJaUlqa3BheXNqTFMwdEJvNy9zY2Zmd3lncUZTRnNiRXhEQXdNSk5ZSEJBVGc4ZVBIbURWclZxbHQzdzVpbCtYeDQ4ZFl0MjZkekRFbDF4ODZkQWhyMXF5QnJxNHVGaXhZQUtBbzJMNXc0VUxzMjdjUFgzenhCVnhjWEJBVkZZVkJnd1lKUWVCcDA2Wmh6cHc1Mkxsekp4WXZYaXl4LytMczZvY1BIMEpWVlJVaWtRaHYzcnlCbjU4ZjJyWnRDeTB0TFFEQWlCRWpzR2ZQSHFTbnArUFNwVXZJeWNtQnM3TXpMQ3dzcE03YndzSkNXSmVZbUlqOSsvZVgrM3hFUmtZaU1qSlNlRnd5dzF0VFUxT2lyRWxrWkNUV3JsMkx6TXhNL1Bqamp6QXlNZ0lBcUtxcXdzbkpDWXNYTDRham95Tm16WnFGMGFOSDE0c2EyUXhpRTMwZy92MzNYM3o5OWRjU3k0cXZ5QUdRYUZKUS9PWW1yei8vL0xQVXNpRkRobURTcEVrU0FlN3M3R3lzWDc4ZXdjSEJtREZqQmlaTm1sU2g0MVMzdExRMDRjb3NFUkVSRVJFUlVXMWxaR1NFaElTRTkzNWNXMXRiNk9qb0FBRHk4L094Yjk4Ky9QdnZ2M0J3Y01EVXFWUFJ0R2xUQUVCSVNBZ3VYYm9rTllnOWZmcjBNb083SlhYbzBBRy8vLzY3MUhXSERoM0MrZlBuSmRZcktDaEFUMDhQUzVZc2daNmVIZ0NnWGJ0MitPYWJiOUNtVFJ0czJMQUJWNjllUmZQbXpSRVFFSUF1WGJxZ1g3OSthTm15SmFaTW1ZTGMzTnhTZGJ4dGJXM1JwazJiVW9GM0RRME56SjA3VjNqODZhZWZJalUxRlVlUEhvV3FxaXAyN05nQkV4T1Rjcyt4ZUk0bFl6TFNEQnc0RUlNR0RjTFNwVXRsamhPTHhmRHg4Y0hldlh1aHJxNE9aMmRudEduVFJtS01qbzRPdG0zYmh0V3JWOFBWMVJWWHJsekI3Tm16WVc1dUx0ZDhQMVFNWWhOOUlJeU5qWVhHQmxldVhNRytmZnZ3N2JmZnd0TFM4cDMzWFZZM1haRklKS3lMaTR2RDJyVnJFUk1UZ3lWTGxtRElrQ0h2Zk55cUZoOGZqMmJObXRYME5JaUlpSWlJaUloa3NyYTJ4c21USi9IbzBhTlNRY3JxMUxselo2RThocEtTRXJadjM0N1RwMDlqMzc1OXVIVHBFdWJPbll2aHc0ZWpzTEFRU2tyU3c0WnYxNGd1aTZxcXFrU2Q2cEtLeTM2OHZkN056YTFVVnJHMXRUVysvLzU3UEgzNkZJc1dMY0tBQVFPd2NlTkcvUERERDNqdzRBRm16cHlKcVZPbmxqa0hNek16ZlBycHAwSzJ1YUtpSXBvMGFZTHM3R3hjdUhCQkdOdTZkV3ZvNmVtaHNMQVE5KzdkdzhPSEQ0VjEzYnQzeDVJbFN4QVZGU1VzR3o1OHVKQXhEaFExcE16S3lvS21wcVk4VHc5Mjdkb0ZMeTh2NGZIa3laTXhjdVJJSER0MkRNYkd4bGk3ZG0yWlNZcmEydHJZc21VTDNOemNjT2JNR1NRbkp6T0lUVVMxZzdLeU1scTBhQUVBZVByMEtRREF3TUJBV0ZZWkFRRUJNdGMvZmZvVUFRRUJ5TXpNaEx1N085TFQwekY0OEdDb3FxcEtiRnZjVGJjbVBYejRFQ2twS1VMSFlDSWlJaUlpSXFMYXl0emNIRzNidHNYRml4ZWhxNnNMUTBQRDkzcjhlL2Z1SVNFaEFYMzc5c1hJa1NQUnMyZFA3TnExU3dodzUrVGtRRlZWVmE1OVBYbnlCT2ZPblpPNkxqSXlFaTR1TGxpOWVuV1pBZTJTU2dhd2MzSnljUFRvVVhoNmVrSmJXeHZPenM2d3NySUNBS3hkdXhaSGpoekJ3WU1IRVJ3Y2pKa3paNkp2Mzc2bEF1Qi8vLzAzenAwN0IwTkRRMlJsWlVuTVdTUVN3ZG5aV2VvOHRtM2JKdkg0dDk5K3c0UUpFNFFTTUc5bmRoY1dGbUxSb2tWUVUxUERqei8rS0ZkNWorN2R1d3VCOWVMOTZldnJZL1BteldqYXRDbjI3OThQWDE5Zm5EMTd0dFMyOSs3ZHc2dFhyN0Jnd1FLTUdUTUd4c2JHNVI3dlE4Y2dOdEVISmk4dkQ2R2hvUUNLYnYzSnlzcUN1cnA2cGZiMXd3OC95RngvOWVwVmlTWUxBSEQrL1BsU0RRdDY5ZXBWbzBIc2hJUUUrUHY3dzhMQ29zNWZlU1FpSWlJaUlxSzZvWC8vL3ZEMjlvYUhod2U2ZE9tQ1ZxMWF3Y0RBQUNvcUt0VitiRjlmWHdRR0JzTER3d1BUcDA5SHo1NDlzWExsU21GOVptYW0zQm5GTjIvZXhNMmJONld1MDlMU3d1UEhqM0h3NE1GeVMya1V5OHJLd3JsejUzRDA2RkdrcEtTZ2YvLyttRE5uRHJTMXRZVXhJcEVJa3lkUFJ1Zk9uZkh6enovamh4OSt3TUdEQnpGcTFDZzRPRGdJWTcyOXZRR1U3aDBHRk5YamZyc015TUNCQTdGZ3dRSU1IejRjQU9EcTZvckF3RUFZR1JuQjFOUlVHUGQyRUZ0QlFRRzlldlVTc3F0TE5yb3NpNVdWbFJDVUw3bS80akltK2ZuNXlNdkxrOWhHTEJiRDI5c2JlL2Z1aGJhMk5qcDE2bFF2QXRnQWc5aEVINXhyMTY3aHpaczNBSUNkTzNkQ1Mwc0xHemR1bFB1UFMwbXlhallGQmdiQzFkVVZyMTY5d3JoeDQvRGxsMTlDUVVHaDB2T3Vhcm01dVVoTVRFUlVWQlJ1M0xnQkF3TURPRGc0MVBTMGlJaUlpSWlJaU9TaXJxNk95Wk1uSXlRa0JOZXZYeGNTMXVSaGIyK1A3dDI3Vi9yWWpvNk9zTFcxeGY3OSs3RisvWHAwN3R3Wkd6ZHVGREtJVTFKU2hMclU1UmszYmh5KytPSUw0WEhKOHFOTm1qU0JnNE1ETGw2OGlFbVRKcUY1OCtabDdpY21KZ1luVDU2RW41OGZNak16MGI1OWV6ZzRPTURMeXd2Ky92NHk1N0JpeFFwNGVIaGd4NDRkMkxsekorenM3REI2OUdoY3YzNWRDRW9QR1RJRVgzLzlOVWFQSGkxc2w1cWFpc3VYTDZOdjM3NUNyZkJpK2ZuNWVQSGlCY2FNR1NQWGhZV3hZOGNLNVYrN2R1MHFFZlN1Q2c4ZVBJQ3JxeXNpSWlKZ1pXV0Y1Y3VYQzJWWjZnTUdzWWsrTUw2K3ZyQzJ0c2J0MjdjeFlNQUFlSHA2WXVuU3BkaThlVE1BdkhOSDJ1ZlBuOFBOelEyaG9hRlFVRkRBOU9uVDBidDNiN3g0OFVMcWVEMDlQYUdiYjFYWXVuVnJoY1lyS0NqQXpzNE90cmEydFNySVRrUkVSRVJFUkZRZUJRVUYyTnZidzhiR0JrK2VQRUZhV2hyRVluRzUyNzFMYVZHZ0tIWXdZTUFBOU9yVkM1NmVudERRMEJEaUNmbjUrWWlMaTZ0UXVjNnllbTBCd0lRSkUrRG41d2NQRHc4c1g3Njh6SEhwNmVuNDQ0OC8wTEZqUjR3Yk53NWR1M2JGbXpkdk1HellzSEtQMzZKRkN6ZzRPQ0FrSkFSbnpweEJseTVka0p1Yml6NTkrbURvMEtFUWk4VW9LQ2lBc3JLeXhIWXZYNzdFcjcvK0Npc3JxMUpCYkNVbEpYei8vZmZsSHJ1WVNDVENva1dMTUh2MmJHemV2Qm0vL1BLTHpPZEZYaEVSRWZEMDlNVFZxMWVocmEyTmhRc1hZdGl3WWU4Yy8vblFNSWhOOUFHNWQrOGU3dHk1ZzhXTEYrUDI3ZHV3c0xEQW1qVnI0T0xpZ295TURCUVVGRlQ2dHFPMHREUWNQbndZSjArZVJINStQb0NpbWs3NzkrL0gvdjM3eTl5dTVHMDJWY0hlM2w2dWNTS1JDTHE2dWpBMU5hMTBPUlVpSWlJaUlpS2kya0JkWFIyV2xwYlZmcHpqeDQrWFdsYWN6VnU4TGlVbEJmbjUrWGo5K3JYVThVQlI3V1o1NzRZMk5UVkY1ODZkOGZUcFUrVG41NWZaTU5MUzBoSWVIaDVDbmVqaXVjbWJiU3dTaVdCblp3YzdPenNBd0twVnE1Q1VsSVE1YytZSVl6dzhQSER5NUVuaGNmRzZrc0Z0RnhjWHVMaTRTT3hiMXAzc0pabWFtbUxNbURGNDllb1Zjbkp5cWlSVGV0NjhlZERRME1DVUtWTXdZY0tFZXBWOVhSS0QyRVFmQ0xGWWpGMjdkc0hZMkJqVzF0YkM4cTVkdTJMdjNyMVFWVlZGZG5aMmhiT2lVMU5UNGVYbGhULysrQU01T1RubzI3Y3Z6TXpNc0dmUEh2ejIyMjlWZnZ0TGVkN2xkaWdpSWlJaUlpSWlLdHZ1M2J2bEhudnIxaTNjdW5WTDZqb0xDNHNLbGZSY3NXSUZkSFIweXMwZUxobkFIamh3b056N0I0REpreWZqODg4L0Z4NjNhOWNPcjErL0JnQmtaR1FnS2lvS2JkcTBrV2lpV2R6c3NXU0oxc0dEQjZOang0NFZPblpTVWhKVVZGU2dyYTJOTDcvOHNrcXpwTC82NmlzTUd6YXNWUEJhTEJaajA2Wk5HRDE2TkN3c0xLcnNlTFVWZzloRUg0amJ0Mi9qd1lNSFdMRmlSYWwxeFIyREV4SVN5dTFvTEJhTElSS0pFQjhmRHc4UEQvajcreU0zTnhmZHVuWEQ5T25UWVc1dWp2bno1Nk50MjdaUVZGUkVURXlNMVAxVWRSa1JJaUlpSWlJaUlxcGU1V1VVbno1OUdpNHVMbWpmdmoyMmJObFNadFowUmVucTZsWnFPenM3Ty9UdDI3ZmNjVC8rK0dPcFpWT25UaFYrRGdnSWdKK2ZIM1IxZFRGcjFpemh2UDc4ODA4QVFFNU9qakRXd3NJQy9mdjNsM3VPL3Y3KytQWFhYN0Znd1FMMDdkdjNuUVBZZVhsNUVzLzd1SEhqcEk1Ny9mbzEvUDM5MGJoeFl3YXhpYWoyYU5PbWpkRFVJQzR1VHVxWUowK2VsRnV6NnZidDJ6aDI3QmptekptRGh3OGZvbmZ2M3Bnd1lRSmF0bXdwakhuMjdCa3lNek14WThhTU12ZXpmUGx5REJnd29ISW5RMFJFUkVSRVJFUzFSbDVlSGc0Y09JQ2pSNDlDUTBNRDkrN2R3NVFwVXpCaXhBZ01IejVjWmhEYXk4c0xYbDVlMVRJdkV4TVR1UUxLMG9MWUpmM3h4eDlvMUtnUkxsNjhpSC8vL1JmcjFxMkR2cjQrSGo5K0RBQTRldlFvRmk1Y0tOZWNpbXVXSnlZbXd0SFJFV0ZoWVRBMk5vYUppWW5NOGZLSWlZbUJrNU9UMFBkTWxvU0VCQUJGelRQckF3YXhpVDRRV2xwYStPR0hIOHE4b2hjVkZZVzB0RFIwNk5CQjVuNHlNakp3OCtaTmlNVmk3Tnk1VStyK2ZIMTl5OXcrSWlJQzgrYk5xemR2a2tSRVJFUkVSRVIxMVpzM2IzRHg0a1VjUFhvVUNRa0pzTFcxeFlvVksvRHMyVE1jUDM0Y0J3OGV4T0hEaDlHdlh6K01IejllYXNsUkd4c2JpZjVXYm01dTVSNDNJeVBqdlRVbVBISGlCTzdkdTRkbHk1YWhaY3VXV0wxNk5lYk5tNGRkdTNiaHI3LytRb3NXTFhEMjdGbTBiOTllcnYwVkI0OURRa0lBQUNOSGpzU3NXYk9FdStUZlZod29MNnZKWTNGZnNyQ3dNSGg3ZTBOWFZ4Y2lrUWdLQ2dvQWlyTEVwZTA3TWpJU0FHQnNiQ3pYdkQ5MERHSVRmVUJrRmUrL2VQRWlWRlZWMGExYk41bjdTRTFOQlZEVWhLRXlmekNpbzZNQkFNMmFOYXZ3dGtSRVJFUkVSRVJVc3hJU0VoQWVIbzZRa0JDRWhvWWlPenNiVFpvMHdjcVZLNFU2MTVhV2x2anV1KzhRR3hzTGIyOXZuRDkvSGhjdVhFQzNidDB3ZnZ4NDJOallDUHRyM2JvMVB2NzRZK0d4aDRjSDFOVFVKSTY1WThjT2lFUWlxS21wSVQwOUhRRUJBV2pldkhtNWN6MTY5Q2lPSGoxYTZYTTllL1lzM056YzBMbHpad3dZTUFBaWtRZ3VMaTRJQ1FuQnVYUG5rSktTQWljbkovejU1NTlDOW5OWVdCaXlzcktFa2g1NWVYbm8xcTJiRU1BdmJneXBwYVdGcFV1WGx1cnRGUlFVaEgzNzlrRmRYUjBpa1FoUG56NEZVUFE4U1JNYUdncWdLTmc5WU1BQW9aRmpvMGFOQUFCYnQyNHRsYkNZbnA0T2IyOXZhR3Rydzl6Y3ZOTFB6NGVFUVd5aU9pQWxKUVZuenB6QjRNR0R5NnhUWFZoWUNBQ0lpNHVEdXJwNnBldFpYNzE2RlRvNk90RFQwNnYwZkltSWlJaUlpSWpvL1VwTFM4UGN1WE1SSHg4UG9DZ3p1R1BIamhnNmRDaDY5T2doTlZQWXlNZ0k4K2JOdzlTcFUrSGw1WVZUcDA0aE5EUVVVNlpNd2ZUcDArSHU3ZzV0YlcySmJieTl2VXZ0SnlvcUNrWThpNDRBQUFSUFNVUkJWSGZ1M0JGS2F6UnQyaFR6NTg4dmQ4N3ZVaE03TURBUTI3WnRROXUyYmJGMjdWb2hrYTl4NDhabzNydzVIQjBkTVdqUUlKaWJtOFBjM0J6dDJyV0RyNjh2d3NMQ0VCd2NMTEd2a28wZVI0OGVqVnUzYm1IRmloVlNTNGdZR2hyaStmUG53bU1ORFExODlORkhHRFpzbU5TNUZ4WVdRazFORGZQbno1ZG9aamw0OEdBRUJBUUkvOTVtWkdTRWhRc1hRa1ZGcFp4bnAyNFFpU3RTbUlXSWFvWFkyRmhNbXpZTm16WnRRc2VPSGJGcTFTbzhmUGdRN3U3dTBOSFJLVFYrM0xoeFVGSlN3b0FCQTNEMjdGbTBiTmtTVzdkdWxYbU03ZHUzSXpNekV4b2FHbEJXVm9aSUpFSlVWQlRDdzhQeDBVY2Z5VjByaW9pSWlJaUlpSWhxQjI5dmIwUkhSNk5qeDQ3bzJyVXJHalJvVUtIdDA5UFQ0ZVBqZzU0OWU4TE16S3pDeHk4T1E4cHpaL2llUFh0Z2JXMk5ybDI3bGp2MjRNR0Q2TkNoZzBTR3VGZ3NocmUzTjBhTUdGR3FITWViTjI5dzZOQWhUSnMyclZUV09BQVVGQlFnUHo4ZkJRVUZFSXZGME5EUWtKaXpXQ3lXZVE1aXNWZzQxK0t5SUxLa3BLU2dZY09HVXRkbFptWUtKVWVLS1Nzcnk3eGJ2eTVpRUp2b0ExUXlpUDNzMlRQczJyVUxUazVPNk55NXM5VHhKMCtleEo0OWU1Q1ZsWVZHalJwaHpabzFzTFMwbEhtTXJWdTM0dno1OHhJTkNKU1ZsZEdqUnc4c1dyU28zcjFaRWhFUkVSRVJFUkZSeldBUW0rZ0RKQmFMa1oyZERWVlZWU2dvS0NBMk5oWkdSa2JWY3F5U1Z4NVZWVlhmVytNRklpSWlJaUlpSWlJaWdFRnNJaUlpSWlJaUlpSWlJcXJGeWkvS1FrUkVSRVJFUkVSRVJFUlVReGpFSmlJaUlpSWlJaUlpSXFKYWkwRnNJaUlpSWlJaUlpSWlJcXExR01RbUlpSWlJaUlpSWlJaW9scUxRV3dpSWlJaUlpSWlJaUlpcXJVWXhDWWlJaUlpSWlJaUlpS2lXb3RCYkNJaUlpSWlJaUlpSWlLcXRSakVKaUlpSWlJaUlpSWlJcUphaTBGc0lpSWlJaUlpSWlJaUlxcTFHTVFtSWlJaUlpSWlJaUlpb2xxTFFXd2lJaUlpSWlJaUlpSWlxclVZeENZaUlpSWlJaUlpSWlLaVdvdEJiQ0lpSWlJaUlpSWlJaUtxdFJqRUppSWlJaUlpSWlJaUlxSmFpMEZzSWlJaUlpSWlJaUlpSXFxMUdNUW1JaUlpSWlJaUlpSWlvbHFMUVd3aUlpSWlJaUlpSWlJaStuL3QyTEVBQUFBQXdDQi82Mm5zS0l5MkpEWUFBQUFBQUZzU0d3QUFBQUNBTFlrTkFBQUFBTUNXeEFZQUFBQUFZRXRpQXdBQUFBQ3dKYkVCQUFBQUFOaVMyQUFBQUFBQWJFbHNBQUFBQUFDMkpEWUFBQUFBQUZzU0d3QUFBQUNBTFlrTkFBQUFBTUNXeEFZQUFBQUFZRXRpQXdBQUFBQ3dKYkVCQUFBQUFOaVMyQUFBQUFBQWJFbHNBQUFBQUFDMkpEWUFBQUFBQUZzU0d3QUFBQUNBTFlrTkFBQUFBTUNXeEFZQUFBQUFZRXRpQXdBQUFBQ3dKYkVCQUFBQUFOaVMyQUFBQUFBQWJFbHNBQUFBQUFDMkpEWUFBQUFBQUZzU0d3QUFBQUNBTFlrTkFBQUFBTUNXeEFZQUFBQUFZRXRpQXdBQUFBQ3dKYkVCQUFBQUFOaVMyQUFBQUFBQWJFbHNBQUFBQUFDMkpEWUFBQUFBQUZzU0d3QUFBQUNBTFlrTkFBQUFBTUNXeEFZQUFBQUFZQ3NJSEM2YkdaUndIZ0FBQUFCSlJVNUVya0pnZ2c9PSIsCgkiVGhlbWUiIDogIiIsCgkiVHlwZSIgOiAibWluZCIsCgkiVmVyc2lvbiIgOiAiIgp9Cg=="/>
    </extobj>
  </extobjs>
</s:customData>
</file>

<file path=customXml/itemProps4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</Words>
  <Application>WPS 演示</Application>
  <PresentationFormat>宽屏</PresentationFormat>
  <Paragraphs>126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Arial</vt:lpstr>
      <vt:lpstr>宋体</vt:lpstr>
      <vt:lpstr>Wingdings</vt:lpstr>
      <vt:lpstr>Calibri</vt:lpstr>
      <vt:lpstr>思源黑体</vt:lpstr>
      <vt:lpstr>黑体</vt:lpstr>
      <vt:lpstr>思源黑体 CN Heavy</vt:lpstr>
      <vt:lpstr>Source Han Sans CN Normal</vt:lpstr>
      <vt:lpstr>微软雅黑</vt:lpstr>
      <vt:lpstr>Source Han Sans SC</vt:lpstr>
      <vt:lpstr>方正黑体简体</vt:lpstr>
      <vt:lpstr>阿里巴巴普惠体 M</vt:lpstr>
      <vt:lpstr>等线</vt:lpstr>
      <vt:lpstr>Arial Unicode MS</vt:lpstr>
      <vt:lpstr>等线 Light</vt:lpstr>
      <vt:lpstr>Source Han Sans SC</vt:lpstr>
      <vt:lpstr>FZHei-B01S</vt:lpstr>
      <vt:lpstr>思源黑体 CN Normal</vt:lpstr>
      <vt:lpstr>Source Han Sans CN</vt:lpstr>
      <vt:lpstr>Montserrat</vt:lpstr>
      <vt:lpstr>Yu Gothic UI</vt:lpstr>
      <vt:lpstr>Lato</vt:lpstr>
      <vt:lpstr>Open Sans</vt:lpstr>
      <vt:lpstr>Yu Gothic UI Semilight</vt:lpstr>
      <vt:lpstr>Segoe Print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单击此处添加标题内容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ZCX</cp:lastModifiedBy>
  <cp:revision>65</cp:revision>
  <dcterms:created xsi:type="dcterms:W3CDTF">2020-12-16T07:00:00Z</dcterms:created>
  <dcterms:modified xsi:type="dcterms:W3CDTF">2024-05-15T01:40:16Z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v1.0_mb_GFsagpEW0KZX4KYobGbbRw==</vt:lpwstr>
  </property>
  <property fmtid="{D5CDD505-2E9C-101B-9397-08002B2CF9AE}" pid="4" name="ICV">
    <vt:lpwstr>7131C64DB46740C39FD8EEE9980F6701_13</vt:lpwstr>
  </property>
</Properties>
</file>