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75" r:id="rId5"/>
    <p:sldId id="257" r:id="rId6"/>
    <p:sldId id="276" r:id="rId7"/>
    <p:sldId id="277" r:id="rId8"/>
    <p:sldId id="278" r:id="rId9"/>
    <p:sldId id="279" r:id="rId10"/>
    <p:sldId id="280" r:id="rId11"/>
    <p:sldId id="281" r:id="rId12"/>
    <p:sldId id="283" r:id="rId13"/>
    <p:sldId id="263" r:id="rId14"/>
    <p:sldId id="284" r:id="rId15"/>
    <p:sldId id="285" r:id="rId16"/>
    <p:sldId id="297" r:id="rId17"/>
    <p:sldId id="288" r:id="rId18"/>
    <p:sldId id="289" r:id="rId19"/>
    <p:sldId id="290" r:id="rId20"/>
    <p:sldId id="291" r:id="rId21"/>
    <p:sldId id="271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9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gs" Target="tags/tag28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07B-81A1-44D4-8A22-6718AAE8C4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A38A-FFFA-4208-B7D1-CA788A8EE6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07B-81A1-44D4-8A22-6718AAE8C4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A38A-FFFA-4208-B7D1-CA788A8EE6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07B-81A1-44D4-8A22-6718AAE8C4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A38A-FFFA-4208-B7D1-CA788A8EE6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07B-81A1-44D4-8A22-6718AAE8C4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A38A-FFFA-4208-B7D1-CA788A8EE6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07B-81A1-44D4-8A22-6718AAE8C4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A38A-FFFA-4208-B7D1-CA788A8EE6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07B-81A1-44D4-8A22-6718AAE8C4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A38A-FFFA-4208-B7D1-CA788A8EE6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07B-81A1-44D4-8A22-6718AAE8C4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A38A-FFFA-4208-B7D1-CA788A8EE6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07B-81A1-44D4-8A22-6718AAE8C4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A38A-FFFA-4208-B7D1-CA788A8EE6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07B-81A1-44D4-8A22-6718AAE8C4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A38A-FFFA-4208-B7D1-CA788A8EE6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07B-81A1-44D4-8A22-6718AAE8C4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A38A-FFFA-4208-B7D1-CA788A8EE6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07B-81A1-44D4-8A22-6718AAE8C4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A38A-FFFA-4208-B7D1-CA788A8EE6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07B-81A1-44D4-8A22-6718AAE8C4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A38A-FFFA-4208-B7D1-CA788A8EE6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07B-81A1-44D4-8A22-6718AAE8C4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A38A-FFFA-4208-B7D1-CA788A8EE6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07B-81A1-44D4-8A22-6718AAE8C4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A38A-FFFA-4208-B7D1-CA788A8EE6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07B-81A1-44D4-8A22-6718AAE8C4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A38A-FFFA-4208-B7D1-CA788A8EE6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07B-81A1-44D4-8A22-6718AAE8C4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A38A-FFFA-4208-B7D1-CA788A8EE6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07B-81A1-44D4-8A22-6718AAE8C4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A38A-FFFA-4208-B7D1-CA788A8EE6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07B-81A1-44D4-8A22-6718AAE8C4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A38A-FFFA-4208-B7D1-CA788A8EE6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07B-81A1-44D4-8A22-6718AAE8C4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A38A-FFFA-4208-B7D1-CA788A8EE6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07B-81A1-44D4-8A22-6718AAE8C4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A38A-FFFA-4208-B7D1-CA788A8EE6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07B-81A1-44D4-8A22-6718AAE8C4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A38A-FFFA-4208-B7D1-CA788A8EE6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07B-81A1-44D4-8A22-6718AAE8C4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A38A-FFFA-4208-B7D1-CA788A8EE6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6D07B-81A1-44D4-8A22-6718AAE8C4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1A38A-FFFA-4208-B7D1-CA788A8EE6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6D07B-81A1-44D4-8A22-6718AAE8C4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1A38A-FFFA-4208-B7D1-CA788A8EE6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26.xml"/><Relationship Id="rId2" Type="http://schemas.openxmlformats.org/officeDocument/2006/relationships/image" Target="../media/image13.png"/><Relationship Id="rId1" Type="http://schemas.openxmlformats.org/officeDocument/2006/relationships/tags" Target="../tags/tag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7.xml"/><Relationship Id="rId1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5.png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image" Target="../media/image5.png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 rot="10800000">
            <a:off x="0" y="241509"/>
            <a:ext cx="7099443" cy="165937"/>
            <a:chOff x="5080570" y="6464445"/>
            <a:chExt cx="7099443" cy="165937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7501568" y="6464445"/>
              <a:ext cx="4678445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5080570" y="6630382"/>
              <a:ext cx="709944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8998585" y="5458460"/>
            <a:ext cx="2869565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导学教师：朱春霞</a:t>
            </a:r>
            <a:endParaRPr lang="zh-CN" altLang="en-US" sz="2400" b="1" dirty="0"/>
          </a:p>
          <a:p>
            <a:r>
              <a:rPr lang="en-US" altLang="zh-CN" sz="2400" b="1" dirty="0"/>
              <a:t>  2024</a:t>
            </a:r>
            <a:r>
              <a:rPr lang="zh-CN" altLang="en-US" sz="2400" b="1" dirty="0"/>
              <a:t>年春季学期</a:t>
            </a:r>
            <a:endParaRPr lang="zh-CN" altLang="en-US" sz="2400" b="1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8917969" y="-195209"/>
            <a:ext cx="0" cy="20137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215812" y="-195209"/>
            <a:ext cx="0" cy="201373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流程图: 顺序访问存储器 10"/>
          <p:cNvSpPr/>
          <p:nvPr/>
        </p:nvSpPr>
        <p:spPr>
          <a:xfrm>
            <a:off x="267129" y="4353674"/>
            <a:ext cx="2958957" cy="2452955"/>
          </a:xfrm>
          <a:prstGeom prst="flowChartMagneticTap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830496" y="4687155"/>
            <a:ext cx="1785991" cy="178599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6325323" y="6289359"/>
            <a:ext cx="506992" cy="5069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11092733" y="3633694"/>
            <a:ext cx="376585" cy="37658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椭圆 19"/>
          <p:cNvSpPr/>
          <p:nvPr/>
        </p:nvSpPr>
        <p:spPr>
          <a:xfrm>
            <a:off x="3684716" y="6289358"/>
            <a:ext cx="323051" cy="3230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450350" y="384854"/>
            <a:ext cx="585493" cy="5854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969255" y="196561"/>
            <a:ext cx="376585" cy="37658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椭圆 23"/>
          <p:cNvSpPr/>
          <p:nvPr/>
        </p:nvSpPr>
        <p:spPr>
          <a:xfrm>
            <a:off x="1685751" y="1192296"/>
            <a:ext cx="585493" cy="5854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0910309" y="176440"/>
            <a:ext cx="323051" cy="3230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11119914" y="87625"/>
            <a:ext cx="904553" cy="90455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5102615" y="6454963"/>
            <a:ext cx="7099443" cy="165937"/>
            <a:chOff x="5080570" y="6464445"/>
            <a:chExt cx="7099443" cy="165937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7501568" y="6464445"/>
              <a:ext cx="4678445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5080570" y="6630382"/>
              <a:ext cx="709944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1036320" y="1818640"/>
            <a:ext cx="9873615" cy="1847215"/>
            <a:chOff x="1632" y="2864"/>
            <a:chExt cx="15549" cy="2909"/>
          </a:xfrm>
        </p:grpSpPr>
        <p:sp>
          <p:nvSpPr>
            <p:cNvPr id="21" name="矩形 20"/>
            <p:cNvSpPr/>
            <p:nvPr/>
          </p:nvSpPr>
          <p:spPr>
            <a:xfrm>
              <a:off x="1632" y="2864"/>
              <a:ext cx="15549" cy="29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3110" y="3617"/>
              <a:ext cx="12486" cy="1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4800" b="1">
                  <a:solidFill>
                    <a:schemeClr val="bg1"/>
                  </a:solidFill>
                </a:rPr>
                <a:t>《桥梁工程技术》导学方案</a:t>
              </a:r>
              <a:endParaRPr lang="zh-CN" altLang="en-US" sz="4800" b="1">
                <a:solidFill>
                  <a:schemeClr val="bg1"/>
                </a:solidFill>
              </a:endParaRPr>
            </a:p>
            <a:p>
              <a:r>
                <a:rPr lang="zh-CN" altLang="en-US"/>
                <a:t> </a:t>
              </a: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深度视觉·原创设计 https://www.docer.com/works?userid=22383862"/>
          <p:cNvSpPr/>
          <p:nvPr/>
        </p:nvSpPr>
        <p:spPr>
          <a:xfrm>
            <a:off x="0" y="6482686"/>
            <a:ext cx="12192000" cy="375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深度视觉·原创设计 https://www.docer.com/works?userid=22383862"/>
          <p:cNvSpPr/>
          <p:nvPr/>
        </p:nvSpPr>
        <p:spPr>
          <a:xfrm rot="16200000">
            <a:off x="11471365" y="16345"/>
            <a:ext cx="736981" cy="704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4" name="深度视觉·原创设计 https://www.docer.com/works?userid=22383862"/>
          <p:cNvSpPr/>
          <p:nvPr/>
        </p:nvSpPr>
        <p:spPr>
          <a:xfrm rot="16200000">
            <a:off x="5897946" y="4016472"/>
            <a:ext cx="2678028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Source Han Sans CN" panose="020B0500000000000000" pitchFamily="34" charset="-128"/>
                <a:ea typeface="Source Han Sans CN" panose="020B0500000000000000" pitchFamily="34" charset="-128"/>
              </a:rPr>
              <a:t>Lorem Ipsum </a:t>
            </a:r>
            <a:endParaRPr lang="en-US" sz="12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</p:txBody>
      </p:sp>
      <p:sp>
        <p:nvSpPr>
          <p:cNvPr id="15" name="深度视觉·原创设计 https://www.docer.com/works?userid=22383862"/>
          <p:cNvSpPr/>
          <p:nvPr/>
        </p:nvSpPr>
        <p:spPr>
          <a:xfrm rot="16200000">
            <a:off x="9238705" y="4013605"/>
            <a:ext cx="2678028" cy="27559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Source Han Sans CN" panose="020B0500000000000000" pitchFamily="34" charset="-128"/>
                <a:ea typeface="Source Han Sans CN" panose="020B0500000000000000" pitchFamily="34" charset="-128"/>
              </a:rPr>
              <a:t>Lorem Ipsu </a:t>
            </a:r>
            <a:endParaRPr lang="en-US" sz="12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</p:txBody>
      </p:sp>
      <p:pic>
        <p:nvPicPr>
          <p:cNvPr id="2" name="图片 1" descr="480cd9508069d8fa51386cc31b426f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4476115" y="1674495"/>
            <a:ext cx="3482975" cy="953135"/>
            <a:chOff x="8570" y="2727"/>
            <a:chExt cx="5485" cy="1501"/>
          </a:xfrm>
        </p:grpSpPr>
        <p:cxnSp>
          <p:nvCxnSpPr>
            <p:cNvPr id="33" name="直接箭头连接符 32"/>
            <p:cNvCxnSpPr/>
            <p:nvPr>
              <p:custDataLst>
                <p:tags r:id="rId2"/>
              </p:custDataLst>
            </p:nvPr>
          </p:nvCxnSpPr>
          <p:spPr>
            <a:xfrm flipV="1">
              <a:off x="8570" y="3226"/>
              <a:ext cx="1306" cy="236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33"/>
            <p:cNvSpPr txBox="1"/>
            <p:nvPr>
              <p:custDataLst>
                <p:tags r:id="rId3"/>
              </p:custDataLst>
            </p:nvPr>
          </p:nvSpPr>
          <p:spPr>
            <a:xfrm>
              <a:off x="9876" y="2727"/>
              <a:ext cx="4179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点击形考任务进行答题</a:t>
              </a:r>
              <a:endPara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rot="10800000">
            <a:off x="0" y="241509"/>
            <a:ext cx="7099443" cy="165937"/>
            <a:chOff x="5080570" y="6464445"/>
            <a:chExt cx="7099443" cy="165937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7501568" y="6464445"/>
              <a:ext cx="4678445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5080570" y="6630382"/>
              <a:ext cx="709944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5102615" y="6454963"/>
            <a:ext cx="7099443" cy="165937"/>
            <a:chOff x="5080570" y="6464445"/>
            <a:chExt cx="7099443" cy="165937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7501568" y="6464445"/>
              <a:ext cx="4678445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5080570" y="6630382"/>
              <a:ext cx="709944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 rot="18281743">
            <a:off x="487855" y="1646378"/>
            <a:ext cx="3702733" cy="3565243"/>
            <a:chOff x="748475" y="990033"/>
            <a:chExt cx="3702733" cy="3565243"/>
          </a:xfrm>
        </p:grpSpPr>
        <p:sp>
          <p:nvSpPr>
            <p:cNvPr id="20" name="任意多边形: 形状 19"/>
            <p:cNvSpPr/>
            <p:nvPr/>
          </p:nvSpPr>
          <p:spPr>
            <a:xfrm rot="15933858">
              <a:off x="877068" y="861440"/>
              <a:ext cx="3445547" cy="3702733"/>
            </a:xfrm>
            <a:custGeom>
              <a:avLst/>
              <a:gdLst>
                <a:gd name="connsiteX0" fmla="*/ 1539697 w 3445547"/>
                <a:gd name="connsiteY0" fmla="*/ 0 h 3702733"/>
                <a:gd name="connsiteX1" fmla="*/ 3445547 w 3445547"/>
                <a:gd name="connsiteY1" fmla="*/ 1905850 h 3702733"/>
                <a:gd name="connsiteX2" fmla="*/ 2281540 w 3445547"/>
                <a:gd name="connsiteY2" fmla="*/ 3661929 h 3702733"/>
                <a:gd name="connsiteX3" fmla="*/ 2170057 w 3445547"/>
                <a:gd name="connsiteY3" fmla="*/ 3702733 h 3702733"/>
                <a:gd name="connsiteX4" fmla="*/ 2170057 w 3445547"/>
                <a:gd name="connsiteY4" fmla="*/ 3571026 h 3702733"/>
                <a:gd name="connsiteX5" fmla="*/ 2233352 w 3445547"/>
                <a:gd name="connsiteY5" fmla="*/ 3547859 h 3702733"/>
                <a:gd name="connsiteX6" fmla="*/ 3321748 w 3445547"/>
                <a:gd name="connsiteY6" fmla="*/ 1905850 h 3702733"/>
                <a:gd name="connsiteX7" fmla="*/ 1539697 w 3445547"/>
                <a:gd name="connsiteY7" fmla="*/ 123799 h 3702733"/>
                <a:gd name="connsiteX8" fmla="*/ 164580 w 3445547"/>
                <a:gd name="connsiteY8" fmla="*/ 772300 h 3702733"/>
                <a:gd name="connsiteX9" fmla="*/ 154416 w 3445547"/>
                <a:gd name="connsiteY9" fmla="*/ 785892 h 3702733"/>
                <a:gd name="connsiteX10" fmla="*/ 0 w 3445547"/>
                <a:gd name="connsiteY10" fmla="*/ 785892 h 3702733"/>
                <a:gd name="connsiteX11" fmla="*/ 69050 w 3445547"/>
                <a:gd name="connsiteY11" fmla="*/ 693552 h 3702733"/>
                <a:gd name="connsiteX12" fmla="*/ 1539697 w 3445547"/>
                <a:gd name="connsiteY12" fmla="*/ 0 h 370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45547" h="3702733">
                  <a:moveTo>
                    <a:pt x="1539697" y="0"/>
                  </a:moveTo>
                  <a:cubicBezTo>
                    <a:pt x="2592269" y="0"/>
                    <a:pt x="3445547" y="853278"/>
                    <a:pt x="3445547" y="1905850"/>
                  </a:cubicBezTo>
                  <a:cubicBezTo>
                    <a:pt x="3445547" y="2695279"/>
                    <a:pt x="2965578" y="3372605"/>
                    <a:pt x="2281540" y="3661929"/>
                  </a:cubicBezTo>
                  <a:lnTo>
                    <a:pt x="2170057" y="3702733"/>
                  </a:lnTo>
                  <a:lnTo>
                    <a:pt x="2170057" y="3571026"/>
                  </a:lnTo>
                  <a:lnTo>
                    <a:pt x="2233352" y="3547859"/>
                  </a:lnTo>
                  <a:cubicBezTo>
                    <a:pt x="2872957" y="3277329"/>
                    <a:pt x="3321748" y="2644000"/>
                    <a:pt x="3321748" y="1905850"/>
                  </a:cubicBezTo>
                  <a:cubicBezTo>
                    <a:pt x="3321748" y="921650"/>
                    <a:pt x="2523897" y="123799"/>
                    <a:pt x="1539697" y="123799"/>
                  </a:cubicBezTo>
                  <a:cubicBezTo>
                    <a:pt x="986085" y="123799"/>
                    <a:pt x="491434" y="376244"/>
                    <a:pt x="164580" y="772300"/>
                  </a:cubicBezTo>
                  <a:lnTo>
                    <a:pt x="154416" y="785892"/>
                  </a:lnTo>
                  <a:lnTo>
                    <a:pt x="0" y="785892"/>
                  </a:lnTo>
                  <a:lnTo>
                    <a:pt x="69050" y="693552"/>
                  </a:lnTo>
                  <a:cubicBezTo>
                    <a:pt x="418611" y="269982"/>
                    <a:pt x="947625" y="0"/>
                    <a:pt x="1539697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: 形状 27"/>
            <p:cNvSpPr/>
            <p:nvPr/>
          </p:nvSpPr>
          <p:spPr>
            <a:xfrm rot="852581">
              <a:off x="948925" y="1953092"/>
              <a:ext cx="2780593" cy="2602184"/>
            </a:xfrm>
            <a:custGeom>
              <a:avLst/>
              <a:gdLst>
                <a:gd name="connsiteX0" fmla="*/ 219254 w 2780593"/>
                <a:gd name="connsiteY0" fmla="*/ 0 h 2602184"/>
                <a:gd name="connsiteX1" fmla="*/ 333691 w 2780593"/>
                <a:gd name="connsiteY1" fmla="*/ 0 h 2602184"/>
                <a:gd name="connsiteX2" fmla="*/ 297756 w 2780593"/>
                <a:gd name="connsiteY2" fmla="*/ 59152 h 2602184"/>
                <a:gd name="connsiteX3" fmla="*/ 97903 w 2780593"/>
                <a:gd name="connsiteY3" fmla="*/ 848429 h 2602184"/>
                <a:gd name="connsiteX4" fmla="*/ 1753755 w 2780593"/>
                <a:gd name="connsiteY4" fmla="*/ 2504281 h 2602184"/>
                <a:gd name="connsiteX5" fmla="*/ 2679558 w 2780593"/>
                <a:gd name="connsiteY5" fmla="*/ 2221488 h 2602184"/>
                <a:gd name="connsiteX6" fmla="*/ 2780593 w 2780593"/>
                <a:gd name="connsiteY6" fmla="*/ 2145935 h 2602184"/>
                <a:gd name="connsiteX7" fmla="*/ 2780593 w 2780593"/>
                <a:gd name="connsiteY7" fmla="*/ 2268050 h 2602184"/>
                <a:gd name="connsiteX8" fmla="*/ 2734296 w 2780593"/>
                <a:gd name="connsiteY8" fmla="*/ 2302670 h 2602184"/>
                <a:gd name="connsiteX9" fmla="*/ 1753755 w 2780593"/>
                <a:gd name="connsiteY9" fmla="*/ 2602184 h 2602184"/>
                <a:gd name="connsiteX10" fmla="*/ 0 w 2780593"/>
                <a:gd name="connsiteY10" fmla="*/ 848429 h 2602184"/>
                <a:gd name="connsiteX11" fmla="*/ 211669 w 2780593"/>
                <a:gd name="connsiteY11" fmla="*/ 12485 h 2602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80593" h="2602184">
                  <a:moveTo>
                    <a:pt x="219254" y="0"/>
                  </a:moveTo>
                  <a:lnTo>
                    <a:pt x="333691" y="0"/>
                  </a:lnTo>
                  <a:lnTo>
                    <a:pt x="297756" y="59152"/>
                  </a:lnTo>
                  <a:cubicBezTo>
                    <a:pt x="170301" y="293775"/>
                    <a:pt x="97903" y="562647"/>
                    <a:pt x="97903" y="848429"/>
                  </a:cubicBezTo>
                  <a:cubicBezTo>
                    <a:pt x="97903" y="1762931"/>
                    <a:pt x="839253" y="2504281"/>
                    <a:pt x="1753755" y="2504281"/>
                  </a:cubicBezTo>
                  <a:cubicBezTo>
                    <a:pt x="2096693" y="2504281"/>
                    <a:pt x="2415282" y="2400029"/>
                    <a:pt x="2679558" y="2221488"/>
                  </a:cubicBezTo>
                  <a:lnTo>
                    <a:pt x="2780593" y="2145935"/>
                  </a:lnTo>
                  <a:lnTo>
                    <a:pt x="2780593" y="2268050"/>
                  </a:lnTo>
                  <a:lnTo>
                    <a:pt x="2734296" y="2302670"/>
                  </a:lnTo>
                  <a:cubicBezTo>
                    <a:pt x="2454395" y="2491768"/>
                    <a:pt x="2116970" y="2602184"/>
                    <a:pt x="1753755" y="2602184"/>
                  </a:cubicBezTo>
                  <a:cubicBezTo>
                    <a:pt x="785183" y="2602184"/>
                    <a:pt x="0" y="1817001"/>
                    <a:pt x="0" y="848429"/>
                  </a:cubicBezTo>
                  <a:cubicBezTo>
                    <a:pt x="0" y="545750"/>
                    <a:pt x="76678" y="260981"/>
                    <a:pt x="211669" y="124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0" name="减号 29"/>
          <p:cNvSpPr/>
          <p:nvPr/>
        </p:nvSpPr>
        <p:spPr>
          <a:xfrm>
            <a:off x="893851" y="2748347"/>
            <a:ext cx="5311739" cy="760283"/>
          </a:xfrm>
          <a:prstGeom prst="mathMinus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等腰三角形 30"/>
          <p:cNvSpPr/>
          <p:nvPr/>
        </p:nvSpPr>
        <p:spPr>
          <a:xfrm>
            <a:off x="1595424" y="2775544"/>
            <a:ext cx="356666" cy="27747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3396615" y="2221865"/>
            <a:ext cx="73698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华文新魏" panose="02010800040101010101" pitchFamily="2" charset="-122"/>
                <a:ea typeface="华文新魏" panose="02010800040101010101" pitchFamily="2" charset="-122"/>
              </a:rPr>
              <a:t>三、发贴与回帖的方法</a:t>
            </a:r>
            <a:endParaRPr lang="zh-CN" altLang="en-US" sz="5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55" y="3945811"/>
            <a:ext cx="1113533" cy="12805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深度视觉·原创设计 https://www.docer.com/works?userid=22383862"/>
          <p:cNvSpPr/>
          <p:nvPr/>
        </p:nvSpPr>
        <p:spPr>
          <a:xfrm>
            <a:off x="0" y="6482686"/>
            <a:ext cx="12192000" cy="375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深度视觉·原创设计 https://www.docer.com/works?userid=22383862"/>
          <p:cNvSpPr/>
          <p:nvPr/>
        </p:nvSpPr>
        <p:spPr>
          <a:xfrm rot="16200000">
            <a:off x="11471365" y="16345"/>
            <a:ext cx="736981" cy="704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3" name="图片 2" descr="da02ac0c32b36ac841556f75c6aea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5090160" y="1859280"/>
            <a:ext cx="6510020" cy="777240"/>
            <a:chOff x="10311" y="1876"/>
            <a:chExt cx="10252" cy="1224"/>
          </a:xfrm>
        </p:grpSpPr>
        <p:sp>
          <p:nvSpPr>
            <p:cNvPr id="33" name="文本框 32"/>
            <p:cNvSpPr txBox="1"/>
            <p:nvPr>
              <p:custDataLst>
                <p:tags r:id="rId2"/>
              </p:custDataLst>
            </p:nvPr>
          </p:nvSpPr>
          <p:spPr>
            <a:xfrm>
              <a:off x="11299" y="2278"/>
              <a:ext cx="926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点击讨论，然后选择任意一个讨论区</a:t>
              </a:r>
              <a:endPara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椭圆 33"/>
            <p:cNvSpPr/>
            <p:nvPr>
              <p:custDataLst>
                <p:tags r:id="rId3"/>
              </p:custDataLst>
            </p:nvPr>
          </p:nvSpPr>
          <p:spPr>
            <a:xfrm>
              <a:off x="10311" y="1876"/>
              <a:ext cx="1118" cy="696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深度视觉·原创设计 https://www.docer.com/works?userid=22383862"/>
          <p:cNvSpPr/>
          <p:nvPr/>
        </p:nvSpPr>
        <p:spPr>
          <a:xfrm>
            <a:off x="0" y="6482686"/>
            <a:ext cx="12192000" cy="375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深度视觉·原创设计 https://www.docer.com/works?userid=22383862"/>
          <p:cNvSpPr/>
          <p:nvPr/>
        </p:nvSpPr>
        <p:spPr>
          <a:xfrm rot="16200000">
            <a:off x="11471365" y="16345"/>
            <a:ext cx="736981" cy="704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3" name="图片 2" descr="551ef8a5612c0d84d1fab158ff45e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>
            <a:off x="1645920" y="3955415"/>
            <a:ext cx="7705090" cy="646430"/>
            <a:chOff x="-109" y="2478"/>
            <a:chExt cx="12134" cy="1018"/>
          </a:xfrm>
        </p:grpSpPr>
        <p:sp>
          <p:nvSpPr>
            <p:cNvPr id="47" name="椭圆 46"/>
            <p:cNvSpPr/>
            <p:nvPr>
              <p:custDataLst>
                <p:tags r:id="rId2"/>
              </p:custDataLst>
            </p:nvPr>
          </p:nvSpPr>
          <p:spPr>
            <a:xfrm>
              <a:off x="-109" y="2478"/>
              <a:ext cx="4621" cy="1018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134" name="标题 14"/>
            <p:cNvSpPr>
              <a:spLocks noGrp="1" noChangeArrowheads="1"/>
            </p:cNvSpPr>
            <p:nvPr>
              <p:custDataLst>
                <p:tags r:id="rId3"/>
              </p:custDataLst>
            </p:nvPr>
          </p:nvSpPr>
          <p:spPr>
            <a:xfrm>
              <a:off x="4617" y="2728"/>
              <a:ext cx="7408" cy="567"/>
            </a:xfrm>
            <a:prstGeom prst="rect">
              <a:avLst/>
            </a:prstGeom>
          </p:spPr>
          <p:txBody>
            <a:bodyPr vert="horz" lIns="91440" tIns="45720" rIns="91440" bIns="46800" rtlCol="0" anchor="b">
              <a:noAutofit/>
            </a:bodyPr>
            <a:lstStyle>
              <a:lvl1pPr algn="l" defTabSz="685800" rtl="0" eaLnBrk="1" latinLnBrk="0" hangingPunct="1">
                <a:lnSpc>
                  <a:spcPct val="120000"/>
                </a:lnSpc>
                <a:spcBef>
                  <a:spcPct val="0"/>
                </a:spcBef>
                <a:buNone/>
                <a:defRPr sz="3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j-cs"/>
                </a:defRPr>
              </a:lvl1pPr>
            </a:lstStyle>
            <a:p>
              <a:pPr marL="0" indent="0" algn="ctr" eaLnBrk="1" hangingPunct="1"/>
              <a:r>
                <a:rPr lang="zh-CN" altLang="en-US" sz="2800" b="1" dirty="0" smtClean="0">
                  <a:solidFill>
                    <a:srgbClr val="FF0000"/>
                  </a:solidFill>
                </a:rPr>
                <a:t>可以选择</a:t>
              </a:r>
              <a:r>
                <a:rPr lang="zh-CN" altLang="en-US" sz="2800" b="1" dirty="0" smtClean="0">
                  <a:solidFill>
                    <a:srgbClr val="FF0000"/>
                  </a:solidFill>
                  <a:sym typeface="+mn-ea"/>
                </a:rPr>
                <a:t>一个</a:t>
              </a:r>
              <a:r>
                <a:rPr lang="zh-CN" altLang="en-US" sz="2800" b="1" dirty="0" smtClean="0">
                  <a:solidFill>
                    <a:srgbClr val="FF0000"/>
                  </a:solidFill>
                </a:rPr>
                <a:t>帖子进行回帖</a:t>
              </a:r>
              <a:endParaRPr lang="zh-CN" altLang="en-US" sz="2800" b="1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9653896" y="2373630"/>
            <a:ext cx="2538032" cy="1740535"/>
            <a:chOff x="15504" y="-2424"/>
            <a:chExt cx="2894" cy="2741"/>
          </a:xfrm>
        </p:grpSpPr>
        <p:sp>
          <p:nvSpPr>
            <p:cNvPr id="49" name="文本框 48"/>
            <p:cNvSpPr txBox="1"/>
            <p:nvPr>
              <p:custDataLst>
                <p:tags r:id="rId4"/>
              </p:custDataLst>
            </p:nvPr>
          </p:nvSpPr>
          <p:spPr>
            <a:xfrm>
              <a:off x="15504" y="-2424"/>
              <a:ext cx="2797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点击发表帖子</a:t>
              </a:r>
              <a:endPara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进行发贴</a:t>
              </a:r>
              <a:endPara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椭圆 49"/>
            <p:cNvSpPr/>
            <p:nvPr>
              <p:custDataLst>
                <p:tags r:id="rId5"/>
              </p:custDataLst>
            </p:nvPr>
          </p:nvSpPr>
          <p:spPr>
            <a:xfrm>
              <a:off x="17449" y="-520"/>
              <a:ext cx="949" cy="837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6178550" y="54229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深度视觉·原创设计 https://www.docer.com/works?userid=22383862"/>
          <p:cNvSpPr/>
          <p:nvPr/>
        </p:nvSpPr>
        <p:spPr>
          <a:xfrm>
            <a:off x="0" y="6482686"/>
            <a:ext cx="12192000" cy="375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深度视觉·原创设计 https://www.docer.com/works?userid=22383862"/>
          <p:cNvSpPr/>
          <p:nvPr/>
        </p:nvSpPr>
        <p:spPr>
          <a:xfrm rot="16200000">
            <a:off x="11471365" y="16345"/>
            <a:ext cx="736981" cy="704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2" name="图片 1" descr="(FGHLTH5T[J479WS`W5ZLF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>
            <a:off x="1980616" y="3429000"/>
            <a:ext cx="5685447" cy="646430"/>
            <a:chOff x="-668" y="2478"/>
            <a:chExt cx="9645" cy="1018"/>
          </a:xfrm>
        </p:grpSpPr>
        <p:sp>
          <p:nvSpPr>
            <p:cNvPr id="47" name="椭圆 46"/>
            <p:cNvSpPr/>
            <p:nvPr>
              <p:custDataLst>
                <p:tags r:id="rId2"/>
              </p:custDataLst>
            </p:nvPr>
          </p:nvSpPr>
          <p:spPr>
            <a:xfrm>
              <a:off x="-668" y="2478"/>
              <a:ext cx="4621" cy="1018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134" name="标题 14"/>
            <p:cNvSpPr>
              <a:spLocks noGrp="1" noChangeArrowheads="1"/>
            </p:cNvSpPr>
            <p:nvPr>
              <p:custDataLst>
                <p:tags r:id="rId3"/>
              </p:custDataLst>
            </p:nvPr>
          </p:nvSpPr>
          <p:spPr>
            <a:xfrm>
              <a:off x="4347" y="2704"/>
              <a:ext cx="4630" cy="567"/>
            </a:xfrm>
            <a:prstGeom prst="rect">
              <a:avLst/>
            </a:prstGeom>
          </p:spPr>
          <p:txBody>
            <a:bodyPr vert="horz" lIns="91440" tIns="45720" rIns="91440" bIns="46800" rtlCol="0" anchor="b">
              <a:noAutofit/>
            </a:bodyPr>
            <a:lstStyle>
              <a:lvl1pPr algn="l" defTabSz="685800" rtl="0" eaLnBrk="1" latinLnBrk="0" hangingPunct="1">
                <a:lnSpc>
                  <a:spcPct val="120000"/>
                </a:lnSpc>
                <a:spcBef>
                  <a:spcPct val="0"/>
                </a:spcBef>
                <a:buNone/>
                <a:defRPr sz="3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j-cs"/>
                </a:defRPr>
              </a:lvl1pPr>
            </a:lstStyle>
            <a:p>
              <a:pPr marL="0" indent="0" algn="ctr" eaLnBrk="1" hangingPunct="1"/>
              <a:r>
                <a:rPr lang="zh-CN" altLang="en-US" sz="2800" b="1" dirty="0" smtClean="0">
                  <a:solidFill>
                    <a:srgbClr val="FF0000"/>
                  </a:solidFill>
                </a:rPr>
                <a:t>在这里进行回帖</a:t>
              </a:r>
              <a:endParaRPr lang="zh-CN" altLang="en-US" sz="2800" b="1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6178550" y="54229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rot="10800000">
            <a:off x="0" y="241509"/>
            <a:ext cx="7099443" cy="165937"/>
            <a:chOff x="5080570" y="6464445"/>
            <a:chExt cx="7099443" cy="165937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7501568" y="6464445"/>
              <a:ext cx="4678445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5080570" y="6630382"/>
              <a:ext cx="709944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5102615" y="6454963"/>
            <a:ext cx="7099443" cy="165937"/>
            <a:chOff x="5080570" y="6464445"/>
            <a:chExt cx="7099443" cy="165937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7501568" y="6464445"/>
              <a:ext cx="4678445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5080570" y="6630382"/>
              <a:ext cx="709944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 rot="18281743">
            <a:off x="487855" y="1646378"/>
            <a:ext cx="3702733" cy="3565243"/>
            <a:chOff x="748475" y="990033"/>
            <a:chExt cx="3702733" cy="3565243"/>
          </a:xfrm>
        </p:grpSpPr>
        <p:sp>
          <p:nvSpPr>
            <p:cNvPr id="20" name="任意多边形: 形状 19"/>
            <p:cNvSpPr/>
            <p:nvPr/>
          </p:nvSpPr>
          <p:spPr>
            <a:xfrm rot="15933858">
              <a:off x="877068" y="861440"/>
              <a:ext cx="3445547" cy="3702733"/>
            </a:xfrm>
            <a:custGeom>
              <a:avLst/>
              <a:gdLst>
                <a:gd name="connsiteX0" fmla="*/ 1539697 w 3445547"/>
                <a:gd name="connsiteY0" fmla="*/ 0 h 3702733"/>
                <a:gd name="connsiteX1" fmla="*/ 3445547 w 3445547"/>
                <a:gd name="connsiteY1" fmla="*/ 1905850 h 3702733"/>
                <a:gd name="connsiteX2" fmla="*/ 2281540 w 3445547"/>
                <a:gd name="connsiteY2" fmla="*/ 3661929 h 3702733"/>
                <a:gd name="connsiteX3" fmla="*/ 2170057 w 3445547"/>
                <a:gd name="connsiteY3" fmla="*/ 3702733 h 3702733"/>
                <a:gd name="connsiteX4" fmla="*/ 2170057 w 3445547"/>
                <a:gd name="connsiteY4" fmla="*/ 3571026 h 3702733"/>
                <a:gd name="connsiteX5" fmla="*/ 2233352 w 3445547"/>
                <a:gd name="connsiteY5" fmla="*/ 3547859 h 3702733"/>
                <a:gd name="connsiteX6" fmla="*/ 3321748 w 3445547"/>
                <a:gd name="connsiteY6" fmla="*/ 1905850 h 3702733"/>
                <a:gd name="connsiteX7" fmla="*/ 1539697 w 3445547"/>
                <a:gd name="connsiteY7" fmla="*/ 123799 h 3702733"/>
                <a:gd name="connsiteX8" fmla="*/ 164580 w 3445547"/>
                <a:gd name="connsiteY8" fmla="*/ 772300 h 3702733"/>
                <a:gd name="connsiteX9" fmla="*/ 154416 w 3445547"/>
                <a:gd name="connsiteY9" fmla="*/ 785892 h 3702733"/>
                <a:gd name="connsiteX10" fmla="*/ 0 w 3445547"/>
                <a:gd name="connsiteY10" fmla="*/ 785892 h 3702733"/>
                <a:gd name="connsiteX11" fmla="*/ 69050 w 3445547"/>
                <a:gd name="connsiteY11" fmla="*/ 693552 h 3702733"/>
                <a:gd name="connsiteX12" fmla="*/ 1539697 w 3445547"/>
                <a:gd name="connsiteY12" fmla="*/ 0 h 370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45547" h="3702733">
                  <a:moveTo>
                    <a:pt x="1539697" y="0"/>
                  </a:moveTo>
                  <a:cubicBezTo>
                    <a:pt x="2592269" y="0"/>
                    <a:pt x="3445547" y="853278"/>
                    <a:pt x="3445547" y="1905850"/>
                  </a:cubicBezTo>
                  <a:cubicBezTo>
                    <a:pt x="3445547" y="2695279"/>
                    <a:pt x="2965578" y="3372605"/>
                    <a:pt x="2281540" y="3661929"/>
                  </a:cubicBezTo>
                  <a:lnTo>
                    <a:pt x="2170057" y="3702733"/>
                  </a:lnTo>
                  <a:lnTo>
                    <a:pt x="2170057" y="3571026"/>
                  </a:lnTo>
                  <a:lnTo>
                    <a:pt x="2233352" y="3547859"/>
                  </a:lnTo>
                  <a:cubicBezTo>
                    <a:pt x="2872957" y="3277329"/>
                    <a:pt x="3321748" y="2644000"/>
                    <a:pt x="3321748" y="1905850"/>
                  </a:cubicBezTo>
                  <a:cubicBezTo>
                    <a:pt x="3321748" y="921650"/>
                    <a:pt x="2523897" y="123799"/>
                    <a:pt x="1539697" y="123799"/>
                  </a:cubicBezTo>
                  <a:cubicBezTo>
                    <a:pt x="986085" y="123799"/>
                    <a:pt x="491434" y="376244"/>
                    <a:pt x="164580" y="772300"/>
                  </a:cubicBezTo>
                  <a:lnTo>
                    <a:pt x="154416" y="785892"/>
                  </a:lnTo>
                  <a:lnTo>
                    <a:pt x="0" y="785892"/>
                  </a:lnTo>
                  <a:lnTo>
                    <a:pt x="69050" y="693552"/>
                  </a:lnTo>
                  <a:cubicBezTo>
                    <a:pt x="418611" y="269982"/>
                    <a:pt x="947625" y="0"/>
                    <a:pt x="1539697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: 形状 27"/>
            <p:cNvSpPr/>
            <p:nvPr/>
          </p:nvSpPr>
          <p:spPr>
            <a:xfrm rot="852581">
              <a:off x="948925" y="1953092"/>
              <a:ext cx="2780593" cy="2602184"/>
            </a:xfrm>
            <a:custGeom>
              <a:avLst/>
              <a:gdLst>
                <a:gd name="connsiteX0" fmla="*/ 219254 w 2780593"/>
                <a:gd name="connsiteY0" fmla="*/ 0 h 2602184"/>
                <a:gd name="connsiteX1" fmla="*/ 333691 w 2780593"/>
                <a:gd name="connsiteY1" fmla="*/ 0 h 2602184"/>
                <a:gd name="connsiteX2" fmla="*/ 297756 w 2780593"/>
                <a:gd name="connsiteY2" fmla="*/ 59152 h 2602184"/>
                <a:gd name="connsiteX3" fmla="*/ 97903 w 2780593"/>
                <a:gd name="connsiteY3" fmla="*/ 848429 h 2602184"/>
                <a:gd name="connsiteX4" fmla="*/ 1753755 w 2780593"/>
                <a:gd name="connsiteY4" fmla="*/ 2504281 h 2602184"/>
                <a:gd name="connsiteX5" fmla="*/ 2679558 w 2780593"/>
                <a:gd name="connsiteY5" fmla="*/ 2221488 h 2602184"/>
                <a:gd name="connsiteX6" fmla="*/ 2780593 w 2780593"/>
                <a:gd name="connsiteY6" fmla="*/ 2145935 h 2602184"/>
                <a:gd name="connsiteX7" fmla="*/ 2780593 w 2780593"/>
                <a:gd name="connsiteY7" fmla="*/ 2268050 h 2602184"/>
                <a:gd name="connsiteX8" fmla="*/ 2734296 w 2780593"/>
                <a:gd name="connsiteY8" fmla="*/ 2302670 h 2602184"/>
                <a:gd name="connsiteX9" fmla="*/ 1753755 w 2780593"/>
                <a:gd name="connsiteY9" fmla="*/ 2602184 h 2602184"/>
                <a:gd name="connsiteX10" fmla="*/ 0 w 2780593"/>
                <a:gd name="connsiteY10" fmla="*/ 848429 h 2602184"/>
                <a:gd name="connsiteX11" fmla="*/ 211669 w 2780593"/>
                <a:gd name="connsiteY11" fmla="*/ 12485 h 2602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80593" h="2602184">
                  <a:moveTo>
                    <a:pt x="219254" y="0"/>
                  </a:moveTo>
                  <a:lnTo>
                    <a:pt x="333691" y="0"/>
                  </a:lnTo>
                  <a:lnTo>
                    <a:pt x="297756" y="59152"/>
                  </a:lnTo>
                  <a:cubicBezTo>
                    <a:pt x="170301" y="293775"/>
                    <a:pt x="97903" y="562647"/>
                    <a:pt x="97903" y="848429"/>
                  </a:cubicBezTo>
                  <a:cubicBezTo>
                    <a:pt x="97903" y="1762931"/>
                    <a:pt x="839253" y="2504281"/>
                    <a:pt x="1753755" y="2504281"/>
                  </a:cubicBezTo>
                  <a:cubicBezTo>
                    <a:pt x="2096693" y="2504281"/>
                    <a:pt x="2415282" y="2400029"/>
                    <a:pt x="2679558" y="2221488"/>
                  </a:cubicBezTo>
                  <a:lnTo>
                    <a:pt x="2780593" y="2145935"/>
                  </a:lnTo>
                  <a:lnTo>
                    <a:pt x="2780593" y="2268050"/>
                  </a:lnTo>
                  <a:lnTo>
                    <a:pt x="2734296" y="2302670"/>
                  </a:lnTo>
                  <a:cubicBezTo>
                    <a:pt x="2454395" y="2491768"/>
                    <a:pt x="2116970" y="2602184"/>
                    <a:pt x="1753755" y="2602184"/>
                  </a:cubicBezTo>
                  <a:cubicBezTo>
                    <a:pt x="785183" y="2602184"/>
                    <a:pt x="0" y="1817001"/>
                    <a:pt x="0" y="848429"/>
                  </a:cubicBezTo>
                  <a:cubicBezTo>
                    <a:pt x="0" y="545750"/>
                    <a:pt x="76678" y="260981"/>
                    <a:pt x="211669" y="124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0" name="减号 29"/>
          <p:cNvSpPr/>
          <p:nvPr/>
        </p:nvSpPr>
        <p:spPr>
          <a:xfrm>
            <a:off x="893851" y="2748347"/>
            <a:ext cx="5311739" cy="760283"/>
          </a:xfrm>
          <a:prstGeom prst="mathMinus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等腰三角形 30"/>
          <p:cNvSpPr/>
          <p:nvPr/>
        </p:nvSpPr>
        <p:spPr>
          <a:xfrm>
            <a:off x="1595424" y="2775544"/>
            <a:ext cx="356666" cy="27747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3396615" y="2221865"/>
            <a:ext cx="73698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华文新魏" panose="02010800040101010101" pitchFamily="2" charset="-122"/>
                <a:ea typeface="华文新魏" panose="02010800040101010101" pitchFamily="2" charset="-122"/>
              </a:rPr>
              <a:t>五、准考证的下载方法</a:t>
            </a:r>
            <a:endParaRPr lang="zh-CN" altLang="en-US" sz="5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55" y="3945811"/>
            <a:ext cx="1113533" cy="12805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深度视觉·原创设计 https://www.docer.com/works?userid=22383862"/>
          <p:cNvSpPr/>
          <p:nvPr/>
        </p:nvSpPr>
        <p:spPr>
          <a:xfrm>
            <a:off x="0" y="6482686"/>
            <a:ext cx="12192000" cy="375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深度视觉·原创设计 https://www.docer.com/works?userid=22383862"/>
          <p:cNvSpPr/>
          <p:nvPr/>
        </p:nvSpPr>
        <p:spPr>
          <a:xfrm rot="16200000">
            <a:off x="11471365" y="16345"/>
            <a:ext cx="736981" cy="704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1382375" cy="839152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858510" y="1787525"/>
            <a:ext cx="3247390" cy="1816735"/>
            <a:chOff x="9226" y="2815"/>
            <a:chExt cx="5114" cy="2861"/>
          </a:xfrm>
        </p:grpSpPr>
        <p:sp>
          <p:nvSpPr>
            <p:cNvPr id="13" name="椭圆 12"/>
            <p:cNvSpPr/>
            <p:nvPr/>
          </p:nvSpPr>
          <p:spPr>
            <a:xfrm>
              <a:off x="10420" y="2815"/>
              <a:ext cx="1971" cy="1848"/>
            </a:xfrm>
            <a:prstGeom prst="ellipse">
              <a:avLst/>
            </a:prstGeom>
            <a:noFill/>
            <a:ln w="50800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9226" y="4854"/>
              <a:ext cx="511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点击考试（学生端）</a:t>
              </a:r>
              <a:endPara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深度视觉·原创设计 https://www.docer.com/works?userid=22383862"/>
          <p:cNvSpPr/>
          <p:nvPr/>
        </p:nvSpPr>
        <p:spPr>
          <a:xfrm>
            <a:off x="0" y="6482686"/>
            <a:ext cx="12192000" cy="375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深度视觉·原创设计 https://www.docer.com/works?userid=22383862"/>
          <p:cNvSpPr/>
          <p:nvPr/>
        </p:nvSpPr>
        <p:spPr>
          <a:xfrm rot="16200000">
            <a:off x="11471365" y="16345"/>
            <a:ext cx="736981" cy="704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8362950" y="577850"/>
            <a:ext cx="3258820" cy="3658870"/>
            <a:chOff x="13170" y="910"/>
            <a:chExt cx="5132" cy="5762"/>
          </a:xfrm>
        </p:grpSpPr>
        <p:sp>
          <p:nvSpPr>
            <p:cNvPr id="13" name="椭圆 12"/>
            <p:cNvSpPr/>
            <p:nvPr/>
          </p:nvSpPr>
          <p:spPr>
            <a:xfrm>
              <a:off x="13170" y="910"/>
              <a:ext cx="4921" cy="4491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3882" y="5850"/>
              <a:ext cx="442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点击个人中心</a:t>
              </a:r>
              <a:endPara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425315" y="596265"/>
            <a:ext cx="3505835" cy="3949065"/>
            <a:chOff x="6969" y="939"/>
            <a:chExt cx="5521" cy="6219"/>
          </a:xfrm>
        </p:grpSpPr>
        <p:sp>
          <p:nvSpPr>
            <p:cNvPr id="21" name="椭圆 20"/>
            <p:cNvSpPr/>
            <p:nvPr>
              <p:custDataLst>
                <p:tags r:id="rId3"/>
              </p:custDataLst>
            </p:nvPr>
          </p:nvSpPr>
          <p:spPr>
            <a:xfrm>
              <a:off x="6969" y="939"/>
              <a:ext cx="4921" cy="4462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7316" y="5658"/>
              <a:ext cx="5174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点击成绩查询</a:t>
              </a:r>
              <a:endPara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可以查看机考成绩</a:t>
              </a:r>
              <a:endPara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深度视觉·原创设计 https://www.docer.com/works?userid=22383862"/>
          <p:cNvSpPr/>
          <p:nvPr/>
        </p:nvSpPr>
        <p:spPr>
          <a:xfrm>
            <a:off x="0" y="6482686"/>
            <a:ext cx="12192000" cy="375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深度视觉·原创设计 https://www.docer.com/works?userid=22383862"/>
          <p:cNvSpPr/>
          <p:nvPr/>
        </p:nvSpPr>
        <p:spPr>
          <a:xfrm rot="16200000">
            <a:off x="11471365" y="16345"/>
            <a:ext cx="736981" cy="704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3" name="图片 2" descr="M3W3TFKVJ7QK`HA34RFW)U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65405"/>
            <a:ext cx="12195175" cy="692340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43840" y="1096645"/>
            <a:ext cx="2806700" cy="1184275"/>
            <a:chOff x="384" y="1727"/>
            <a:chExt cx="4420" cy="1865"/>
          </a:xfrm>
        </p:grpSpPr>
        <p:sp>
          <p:nvSpPr>
            <p:cNvPr id="21" name="椭圆 20"/>
            <p:cNvSpPr/>
            <p:nvPr>
              <p:custDataLst>
                <p:tags r:id="rId2"/>
              </p:custDataLst>
            </p:nvPr>
          </p:nvSpPr>
          <p:spPr>
            <a:xfrm>
              <a:off x="1304" y="1727"/>
              <a:ext cx="1356" cy="663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84" y="2770"/>
              <a:ext cx="442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点击资料下载</a:t>
              </a:r>
              <a:endPara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 rot="10800000">
            <a:off x="0" y="241509"/>
            <a:ext cx="7099443" cy="165937"/>
            <a:chOff x="5080570" y="6464445"/>
            <a:chExt cx="7099443" cy="165937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7501568" y="6464445"/>
              <a:ext cx="4678445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5080570" y="6630382"/>
              <a:ext cx="709944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椭圆 11"/>
          <p:cNvSpPr/>
          <p:nvPr/>
        </p:nvSpPr>
        <p:spPr>
          <a:xfrm>
            <a:off x="830496" y="4687155"/>
            <a:ext cx="1785991" cy="178599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974440" y="5093548"/>
            <a:ext cx="585493" cy="5854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6325323" y="6289359"/>
            <a:ext cx="506992" cy="5069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650339" y="5063018"/>
            <a:ext cx="904553" cy="90455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11092733" y="3633694"/>
            <a:ext cx="376585" cy="37658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椭圆 19"/>
          <p:cNvSpPr/>
          <p:nvPr/>
        </p:nvSpPr>
        <p:spPr>
          <a:xfrm>
            <a:off x="3684716" y="6289358"/>
            <a:ext cx="323051" cy="3230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450350" y="384854"/>
            <a:ext cx="585493" cy="5854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969255" y="196561"/>
            <a:ext cx="376585" cy="37658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椭圆 23"/>
          <p:cNvSpPr/>
          <p:nvPr/>
        </p:nvSpPr>
        <p:spPr>
          <a:xfrm>
            <a:off x="1685751" y="1192296"/>
            <a:ext cx="585493" cy="5854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0910309" y="176440"/>
            <a:ext cx="323051" cy="3230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11119914" y="87625"/>
            <a:ext cx="904553" cy="90455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5102615" y="6454963"/>
            <a:ext cx="7099443" cy="165937"/>
            <a:chOff x="5080570" y="6464445"/>
            <a:chExt cx="7099443" cy="165937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7501568" y="6464445"/>
              <a:ext cx="4678445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5080570" y="6630382"/>
              <a:ext cx="709944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>
            <a:off x="2209165" y="-194945"/>
            <a:ext cx="7747000" cy="3859530"/>
            <a:chOff x="3479" y="-307"/>
            <a:chExt cx="12200" cy="6078"/>
          </a:xfrm>
        </p:grpSpPr>
        <p:grpSp>
          <p:nvGrpSpPr>
            <p:cNvPr id="8" name="组合 7"/>
            <p:cNvGrpSpPr/>
            <p:nvPr/>
          </p:nvGrpSpPr>
          <p:grpSpPr>
            <a:xfrm>
              <a:off x="3479" y="-307"/>
              <a:ext cx="12200" cy="6079"/>
              <a:chOff x="3479" y="-307"/>
              <a:chExt cx="12200" cy="6079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3479" y="2864"/>
                <a:ext cx="12200" cy="290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" name="直接连接符 8"/>
              <p:cNvCxnSpPr/>
              <p:nvPr/>
            </p:nvCxnSpPr>
            <p:spPr>
              <a:xfrm>
                <a:off x="14044" y="-307"/>
                <a:ext cx="0" cy="317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5064" y="-307"/>
                <a:ext cx="0" cy="3171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文本框 4"/>
            <p:cNvSpPr txBox="1"/>
            <p:nvPr/>
          </p:nvSpPr>
          <p:spPr>
            <a:xfrm>
              <a:off x="5280" y="3561"/>
              <a:ext cx="9440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5400" b="1">
                  <a:solidFill>
                    <a:schemeClr val="bg1"/>
                  </a:solidFill>
                  <a:latin typeface="+mn-ea"/>
                </a:rPr>
                <a:t>祝大家学习愉快！</a:t>
              </a:r>
              <a:endParaRPr lang="zh-CN" altLang="en-US" sz="5400" b="1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747760" y="5330190"/>
            <a:ext cx="3277235" cy="1012190"/>
            <a:chOff x="13776" y="8394"/>
            <a:chExt cx="5161" cy="1594"/>
          </a:xfrm>
        </p:grpSpPr>
        <p:sp>
          <p:nvSpPr>
            <p:cNvPr id="2" name="矩形: 圆角 1">
              <a:hlinkClick r:id="rId1" action="ppaction://hlinksldjump"/>
            </p:cNvPr>
            <p:cNvSpPr/>
            <p:nvPr/>
          </p:nvSpPr>
          <p:spPr>
            <a:xfrm>
              <a:off x="13776" y="8394"/>
              <a:ext cx="5161" cy="159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4271" y="8644"/>
              <a:ext cx="4666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b="1">
                  <a:solidFill>
                    <a:schemeClr val="bg1"/>
                  </a:solidFill>
                </a:rPr>
                <a:t>导学教师：朱春霞</a:t>
              </a:r>
              <a:endParaRPr lang="zh-CN" altLang="en-US" b="1">
                <a:solidFill>
                  <a:schemeClr val="bg1"/>
                </a:solidFill>
              </a:endParaRPr>
            </a:p>
            <a:p>
              <a:r>
                <a:rPr lang="zh-CN" altLang="en-US" b="1">
                  <a:solidFill>
                    <a:schemeClr val="bg1"/>
                  </a:solidFill>
                </a:rPr>
                <a:t>联系方式：</a:t>
              </a:r>
              <a:r>
                <a:rPr lang="en-US" altLang="zh-CN" b="1">
                  <a:solidFill>
                    <a:schemeClr val="bg1"/>
                  </a:solidFill>
                </a:rPr>
                <a:t>13891273533</a:t>
              </a:r>
              <a:endParaRPr lang="en-US" altLang="zh-CN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深度视觉·原创设计 https://www.docer.com/works?userid=22383862"/>
          <p:cNvSpPr/>
          <p:nvPr/>
        </p:nvSpPr>
        <p:spPr>
          <a:xfrm>
            <a:off x="0" y="0"/>
            <a:ext cx="11344274" cy="30161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3" name="深度视觉·原创设计 https://www.docer.com/works?userid=22383862"/>
          <p:cNvSpPr/>
          <p:nvPr/>
        </p:nvSpPr>
        <p:spPr>
          <a:xfrm rot="16200000">
            <a:off x="11279650" y="5945650"/>
            <a:ext cx="933046" cy="8916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" name="深度视觉·原创设计 https://www.docer.com/works?userid=22383862"/>
          <p:cNvSpPr txBox="1"/>
          <p:nvPr/>
        </p:nvSpPr>
        <p:spPr>
          <a:xfrm>
            <a:off x="1117034" y="908579"/>
            <a:ext cx="580681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 学校简介</a:t>
            </a:r>
            <a:endParaRPr lang="zh-CN" altLang="en-US" sz="72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6" name="深度视觉·原创设计 https://www.docer.com/works?userid=22383862"/>
          <p:cNvSpPr/>
          <p:nvPr/>
        </p:nvSpPr>
        <p:spPr>
          <a:xfrm>
            <a:off x="7465324" y="0"/>
            <a:ext cx="4726675" cy="3016155"/>
          </a:xfrm>
          <a:prstGeom prst="rect">
            <a:avLst/>
          </a:prstGeom>
          <a:blipFill>
            <a:blip r:embed="rId1"/>
            <a:stretch>
              <a:fillRect t="-48026" b="-4802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5" name="图片 4" descr="101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445" y="3133725"/>
            <a:ext cx="3533775" cy="3533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33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 rot="10800000">
            <a:off x="0" y="241509"/>
            <a:ext cx="7099443" cy="165937"/>
            <a:chOff x="5080570" y="6464445"/>
            <a:chExt cx="7099443" cy="165937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7501568" y="6464445"/>
              <a:ext cx="4678445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5080570" y="6630382"/>
              <a:ext cx="709944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椭圆 1"/>
          <p:cNvSpPr/>
          <p:nvPr/>
        </p:nvSpPr>
        <p:spPr>
          <a:xfrm>
            <a:off x="3534310" y="6000108"/>
            <a:ext cx="431515" cy="43151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5102615" y="6454963"/>
            <a:ext cx="7099443" cy="165937"/>
            <a:chOff x="5080570" y="6464445"/>
            <a:chExt cx="7099443" cy="165937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7501568" y="6464445"/>
              <a:ext cx="4678445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5080570" y="6630382"/>
              <a:ext cx="709944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17410" b="54313"/>
          <a:stretch>
            <a:fillRect/>
          </a:stretch>
        </p:blipFill>
        <p:spPr>
          <a:xfrm>
            <a:off x="0" y="-15240"/>
            <a:ext cx="12266295" cy="6873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rot="10800000">
            <a:off x="0" y="241509"/>
            <a:ext cx="7099443" cy="165937"/>
            <a:chOff x="5080570" y="6464445"/>
            <a:chExt cx="7099443" cy="165937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7501568" y="6464445"/>
              <a:ext cx="4678445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5080570" y="6630382"/>
              <a:ext cx="709944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5102615" y="6454963"/>
            <a:ext cx="7099443" cy="165937"/>
            <a:chOff x="5080570" y="6464445"/>
            <a:chExt cx="7099443" cy="165937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7501568" y="6464445"/>
              <a:ext cx="4678445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5080570" y="6630382"/>
              <a:ext cx="709944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 rot="18281743">
            <a:off x="487855" y="1646378"/>
            <a:ext cx="3702733" cy="3565243"/>
            <a:chOff x="748475" y="990033"/>
            <a:chExt cx="3702733" cy="3565243"/>
          </a:xfrm>
        </p:grpSpPr>
        <p:sp>
          <p:nvSpPr>
            <p:cNvPr id="20" name="任意多边形: 形状 19"/>
            <p:cNvSpPr/>
            <p:nvPr/>
          </p:nvSpPr>
          <p:spPr>
            <a:xfrm rot="15933858">
              <a:off x="877068" y="861440"/>
              <a:ext cx="3445547" cy="3702733"/>
            </a:xfrm>
            <a:custGeom>
              <a:avLst/>
              <a:gdLst>
                <a:gd name="connsiteX0" fmla="*/ 1539697 w 3445547"/>
                <a:gd name="connsiteY0" fmla="*/ 0 h 3702733"/>
                <a:gd name="connsiteX1" fmla="*/ 3445547 w 3445547"/>
                <a:gd name="connsiteY1" fmla="*/ 1905850 h 3702733"/>
                <a:gd name="connsiteX2" fmla="*/ 2281540 w 3445547"/>
                <a:gd name="connsiteY2" fmla="*/ 3661929 h 3702733"/>
                <a:gd name="connsiteX3" fmla="*/ 2170057 w 3445547"/>
                <a:gd name="connsiteY3" fmla="*/ 3702733 h 3702733"/>
                <a:gd name="connsiteX4" fmla="*/ 2170057 w 3445547"/>
                <a:gd name="connsiteY4" fmla="*/ 3571026 h 3702733"/>
                <a:gd name="connsiteX5" fmla="*/ 2233352 w 3445547"/>
                <a:gd name="connsiteY5" fmla="*/ 3547859 h 3702733"/>
                <a:gd name="connsiteX6" fmla="*/ 3321748 w 3445547"/>
                <a:gd name="connsiteY6" fmla="*/ 1905850 h 3702733"/>
                <a:gd name="connsiteX7" fmla="*/ 1539697 w 3445547"/>
                <a:gd name="connsiteY7" fmla="*/ 123799 h 3702733"/>
                <a:gd name="connsiteX8" fmla="*/ 164580 w 3445547"/>
                <a:gd name="connsiteY8" fmla="*/ 772300 h 3702733"/>
                <a:gd name="connsiteX9" fmla="*/ 154416 w 3445547"/>
                <a:gd name="connsiteY9" fmla="*/ 785892 h 3702733"/>
                <a:gd name="connsiteX10" fmla="*/ 0 w 3445547"/>
                <a:gd name="connsiteY10" fmla="*/ 785892 h 3702733"/>
                <a:gd name="connsiteX11" fmla="*/ 69050 w 3445547"/>
                <a:gd name="connsiteY11" fmla="*/ 693552 h 3702733"/>
                <a:gd name="connsiteX12" fmla="*/ 1539697 w 3445547"/>
                <a:gd name="connsiteY12" fmla="*/ 0 h 370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45547" h="3702733">
                  <a:moveTo>
                    <a:pt x="1539697" y="0"/>
                  </a:moveTo>
                  <a:cubicBezTo>
                    <a:pt x="2592269" y="0"/>
                    <a:pt x="3445547" y="853278"/>
                    <a:pt x="3445547" y="1905850"/>
                  </a:cubicBezTo>
                  <a:cubicBezTo>
                    <a:pt x="3445547" y="2695279"/>
                    <a:pt x="2965578" y="3372605"/>
                    <a:pt x="2281540" y="3661929"/>
                  </a:cubicBezTo>
                  <a:lnTo>
                    <a:pt x="2170057" y="3702733"/>
                  </a:lnTo>
                  <a:lnTo>
                    <a:pt x="2170057" y="3571026"/>
                  </a:lnTo>
                  <a:lnTo>
                    <a:pt x="2233352" y="3547859"/>
                  </a:lnTo>
                  <a:cubicBezTo>
                    <a:pt x="2872957" y="3277329"/>
                    <a:pt x="3321748" y="2644000"/>
                    <a:pt x="3321748" y="1905850"/>
                  </a:cubicBezTo>
                  <a:cubicBezTo>
                    <a:pt x="3321748" y="921650"/>
                    <a:pt x="2523897" y="123799"/>
                    <a:pt x="1539697" y="123799"/>
                  </a:cubicBezTo>
                  <a:cubicBezTo>
                    <a:pt x="986085" y="123799"/>
                    <a:pt x="491434" y="376244"/>
                    <a:pt x="164580" y="772300"/>
                  </a:cubicBezTo>
                  <a:lnTo>
                    <a:pt x="154416" y="785892"/>
                  </a:lnTo>
                  <a:lnTo>
                    <a:pt x="0" y="785892"/>
                  </a:lnTo>
                  <a:lnTo>
                    <a:pt x="69050" y="693552"/>
                  </a:lnTo>
                  <a:cubicBezTo>
                    <a:pt x="418611" y="269982"/>
                    <a:pt x="947625" y="0"/>
                    <a:pt x="1539697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: 形状 27"/>
            <p:cNvSpPr/>
            <p:nvPr/>
          </p:nvSpPr>
          <p:spPr>
            <a:xfrm rot="852581">
              <a:off x="948925" y="1953092"/>
              <a:ext cx="2780593" cy="2602184"/>
            </a:xfrm>
            <a:custGeom>
              <a:avLst/>
              <a:gdLst>
                <a:gd name="connsiteX0" fmla="*/ 219254 w 2780593"/>
                <a:gd name="connsiteY0" fmla="*/ 0 h 2602184"/>
                <a:gd name="connsiteX1" fmla="*/ 333691 w 2780593"/>
                <a:gd name="connsiteY1" fmla="*/ 0 h 2602184"/>
                <a:gd name="connsiteX2" fmla="*/ 297756 w 2780593"/>
                <a:gd name="connsiteY2" fmla="*/ 59152 h 2602184"/>
                <a:gd name="connsiteX3" fmla="*/ 97903 w 2780593"/>
                <a:gd name="connsiteY3" fmla="*/ 848429 h 2602184"/>
                <a:gd name="connsiteX4" fmla="*/ 1753755 w 2780593"/>
                <a:gd name="connsiteY4" fmla="*/ 2504281 h 2602184"/>
                <a:gd name="connsiteX5" fmla="*/ 2679558 w 2780593"/>
                <a:gd name="connsiteY5" fmla="*/ 2221488 h 2602184"/>
                <a:gd name="connsiteX6" fmla="*/ 2780593 w 2780593"/>
                <a:gd name="connsiteY6" fmla="*/ 2145935 h 2602184"/>
                <a:gd name="connsiteX7" fmla="*/ 2780593 w 2780593"/>
                <a:gd name="connsiteY7" fmla="*/ 2268050 h 2602184"/>
                <a:gd name="connsiteX8" fmla="*/ 2734296 w 2780593"/>
                <a:gd name="connsiteY8" fmla="*/ 2302670 h 2602184"/>
                <a:gd name="connsiteX9" fmla="*/ 1753755 w 2780593"/>
                <a:gd name="connsiteY9" fmla="*/ 2602184 h 2602184"/>
                <a:gd name="connsiteX10" fmla="*/ 0 w 2780593"/>
                <a:gd name="connsiteY10" fmla="*/ 848429 h 2602184"/>
                <a:gd name="connsiteX11" fmla="*/ 211669 w 2780593"/>
                <a:gd name="connsiteY11" fmla="*/ 12485 h 2602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80593" h="2602184">
                  <a:moveTo>
                    <a:pt x="219254" y="0"/>
                  </a:moveTo>
                  <a:lnTo>
                    <a:pt x="333691" y="0"/>
                  </a:lnTo>
                  <a:lnTo>
                    <a:pt x="297756" y="59152"/>
                  </a:lnTo>
                  <a:cubicBezTo>
                    <a:pt x="170301" y="293775"/>
                    <a:pt x="97903" y="562647"/>
                    <a:pt x="97903" y="848429"/>
                  </a:cubicBezTo>
                  <a:cubicBezTo>
                    <a:pt x="97903" y="1762931"/>
                    <a:pt x="839253" y="2504281"/>
                    <a:pt x="1753755" y="2504281"/>
                  </a:cubicBezTo>
                  <a:cubicBezTo>
                    <a:pt x="2096693" y="2504281"/>
                    <a:pt x="2415282" y="2400029"/>
                    <a:pt x="2679558" y="2221488"/>
                  </a:cubicBezTo>
                  <a:lnTo>
                    <a:pt x="2780593" y="2145935"/>
                  </a:lnTo>
                  <a:lnTo>
                    <a:pt x="2780593" y="2268050"/>
                  </a:lnTo>
                  <a:lnTo>
                    <a:pt x="2734296" y="2302670"/>
                  </a:lnTo>
                  <a:cubicBezTo>
                    <a:pt x="2454395" y="2491768"/>
                    <a:pt x="2116970" y="2602184"/>
                    <a:pt x="1753755" y="2602184"/>
                  </a:cubicBezTo>
                  <a:cubicBezTo>
                    <a:pt x="785183" y="2602184"/>
                    <a:pt x="0" y="1817001"/>
                    <a:pt x="0" y="848429"/>
                  </a:cubicBezTo>
                  <a:cubicBezTo>
                    <a:pt x="0" y="545750"/>
                    <a:pt x="76678" y="260981"/>
                    <a:pt x="211669" y="124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0" name="减号 29"/>
          <p:cNvSpPr/>
          <p:nvPr/>
        </p:nvSpPr>
        <p:spPr>
          <a:xfrm>
            <a:off x="893851" y="2748347"/>
            <a:ext cx="5311739" cy="760283"/>
          </a:xfrm>
          <a:prstGeom prst="mathMinus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等腰三角形 30"/>
          <p:cNvSpPr/>
          <p:nvPr/>
        </p:nvSpPr>
        <p:spPr>
          <a:xfrm>
            <a:off x="1595424" y="2775544"/>
            <a:ext cx="356666" cy="27747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3396615" y="2221865"/>
            <a:ext cx="79387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华文新魏" panose="02010800040101010101" pitchFamily="2" charset="-122"/>
                <a:ea typeface="华文新魏" panose="02010800040101010101" pitchFamily="2" charset="-122"/>
              </a:rPr>
              <a:t>二、网上登录与学习方法</a:t>
            </a:r>
            <a:endParaRPr lang="zh-CN" altLang="en-US" sz="5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55" y="3945811"/>
            <a:ext cx="1113533" cy="12805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深度视觉·原创设计 https://www.docer.com/works?userid=22383862"/>
          <p:cNvSpPr/>
          <p:nvPr/>
        </p:nvSpPr>
        <p:spPr>
          <a:xfrm>
            <a:off x="0" y="0"/>
            <a:ext cx="12192000" cy="3016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3" name="深度视觉·原创设计 https://www.docer.com/works?userid=22383862"/>
          <p:cNvSpPr/>
          <p:nvPr/>
        </p:nvSpPr>
        <p:spPr>
          <a:xfrm rot="16200000">
            <a:off x="11279650" y="5945650"/>
            <a:ext cx="933046" cy="8916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" name="深度视觉·原创设计 https://www.docer.com/works?userid=22383862"/>
          <p:cNvSpPr txBox="1"/>
          <p:nvPr/>
        </p:nvSpPr>
        <p:spPr>
          <a:xfrm>
            <a:off x="361950" y="771525"/>
            <a:ext cx="108705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 输入网址</a:t>
            </a:r>
            <a:endParaRPr lang="zh-CN" altLang="en-US" sz="72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" name="深度视觉·原创设计 https://www.docer.com/works?userid=22383862"/>
          <p:cNvSpPr txBox="1"/>
          <p:nvPr/>
        </p:nvSpPr>
        <p:spPr>
          <a:xfrm>
            <a:off x="1522079" y="4035870"/>
            <a:ext cx="34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1</a:t>
            </a:r>
            <a:endParaRPr lang="en-US" sz="20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7" name="深度视觉·原创设计 https://www.docer.com/works?userid=22383862"/>
          <p:cNvSpPr txBox="1"/>
          <p:nvPr/>
        </p:nvSpPr>
        <p:spPr>
          <a:xfrm>
            <a:off x="6394330" y="4035870"/>
            <a:ext cx="34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2</a:t>
            </a:r>
            <a:endParaRPr lang="en-US" sz="20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0" name="深度视觉·原创设计 https://www.docer.com/works?userid=22383862"/>
          <p:cNvSpPr txBox="1"/>
          <p:nvPr/>
        </p:nvSpPr>
        <p:spPr>
          <a:xfrm>
            <a:off x="2244090" y="3933190"/>
            <a:ext cx="7468235" cy="1324610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zh-CN" altLang="en-US" sz="4800" b="1">
                <a:solidFill>
                  <a:srgbClr val="FF0000"/>
                </a:solidFill>
                <a:sym typeface="+mn-ea"/>
              </a:rPr>
              <a:t>https://menhu.pt.ouchn.cn</a:t>
            </a:r>
            <a:endParaRPr lang="zh-CN" sz="4800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33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99"/>
                                </p:stCondLst>
                                <p:childTnLst>
                                  <p:par>
                                    <p:cTn id="1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3099"/>
                                </p:stCondLst>
                                <p:childTnLst>
                                  <p:par>
                                    <p:cTn id="1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9" grpId="0"/>
          <p:bldP spid="17" grpId="0"/>
          <p:bldP spid="20" grpId="0"/>
          <p:bldP spid="20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99"/>
                                </p:stCondLst>
                                <p:childTnLst>
                                  <p:par>
                                    <p:cTn id="1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3099"/>
                                </p:stCondLst>
                                <p:childTnLst>
                                  <p:par>
                                    <p:cTn id="1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9" grpId="0"/>
          <p:bldP spid="17" grpId="0"/>
          <p:bldP spid="20" grpId="0"/>
          <p:bldP spid="20" grpId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5715"/>
            <a:ext cx="12186920" cy="686371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8079105" y="392430"/>
            <a:ext cx="3765550" cy="2261235"/>
            <a:chOff x="12723" y="618"/>
            <a:chExt cx="5930" cy="3561"/>
          </a:xfrm>
        </p:grpSpPr>
        <p:sp>
          <p:nvSpPr>
            <p:cNvPr id="4" name="文本框 3"/>
            <p:cNvSpPr txBox="1"/>
            <p:nvPr>
              <p:custDataLst>
                <p:tags r:id="rId3"/>
              </p:custDataLst>
            </p:nvPr>
          </p:nvSpPr>
          <p:spPr>
            <a:xfrm>
              <a:off x="13747" y="618"/>
              <a:ext cx="4906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</a:rPr>
                <a:t>1.</a:t>
              </a:r>
              <a:r>
                <a:rPr lang="zh-CN" altLang="en-US" sz="2800" b="1">
                  <a:solidFill>
                    <a:srgbClr val="FF0000"/>
                  </a:solidFill>
                </a:rPr>
                <a:t>输入自己的学号：</a:t>
              </a:r>
              <a:endParaRPr lang="zh-CN" altLang="en-US" sz="2800" b="1">
                <a:solidFill>
                  <a:srgbClr val="FF0000"/>
                </a:solidFill>
              </a:endParaRPr>
            </a:p>
            <a:p>
              <a:r>
                <a:rPr lang="zh-CN" altLang="en-US" sz="2800" b="1">
                  <a:solidFill>
                    <a:srgbClr val="FF0000"/>
                  </a:solidFill>
                </a:rPr>
                <a:t>如</a:t>
              </a:r>
              <a:r>
                <a:rPr lang="en-US" altLang="zh-CN" sz="2800" b="1">
                  <a:solidFill>
                    <a:srgbClr val="FF0000"/>
                  </a:solidFill>
                </a:rPr>
                <a:t>2461001266351</a:t>
              </a:r>
              <a:endParaRPr lang="en-US" altLang="zh-CN" sz="2800" b="1">
                <a:solidFill>
                  <a:srgbClr val="FF0000"/>
                </a:solidFill>
              </a:endParaRPr>
            </a:p>
          </p:txBody>
        </p:sp>
        <p:cxnSp>
          <p:nvCxnSpPr>
            <p:cNvPr id="6" name="直接箭头连接符 5"/>
            <p:cNvCxnSpPr/>
            <p:nvPr>
              <p:custDataLst>
                <p:tags r:id="rId4"/>
              </p:custDataLst>
            </p:nvPr>
          </p:nvCxnSpPr>
          <p:spPr>
            <a:xfrm flipV="1">
              <a:off x="12723" y="2005"/>
              <a:ext cx="1060" cy="2174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2689225" y="2886075"/>
            <a:ext cx="4319905" cy="953135"/>
            <a:chOff x="4374" y="4545"/>
            <a:chExt cx="6803" cy="1501"/>
          </a:xfrm>
        </p:grpSpPr>
        <p:sp>
          <p:nvSpPr>
            <p:cNvPr id="19" name="文本框 18"/>
            <p:cNvSpPr txBox="1"/>
            <p:nvPr>
              <p:custDataLst>
                <p:tags r:id="rId5"/>
              </p:custDataLst>
            </p:nvPr>
          </p:nvSpPr>
          <p:spPr>
            <a:xfrm>
              <a:off x="4374" y="4545"/>
              <a:ext cx="6710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</a:rPr>
                <a:t>2.</a:t>
              </a:r>
              <a:r>
                <a:rPr lang="zh-CN" altLang="en-US" sz="2800" b="1">
                  <a:solidFill>
                    <a:srgbClr val="FF0000"/>
                  </a:solidFill>
                </a:rPr>
                <a:t>输入密码：</a:t>
              </a:r>
              <a:endParaRPr lang="zh-CN" altLang="en-US" sz="2800" b="1">
                <a:solidFill>
                  <a:srgbClr val="FF0000"/>
                </a:solidFill>
              </a:endParaRPr>
            </a:p>
            <a:p>
              <a:r>
                <a:rPr lang="en-US" altLang="zh-CN" sz="2800" b="1">
                  <a:solidFill>
                    <a:srgbClr val="FF0000"/>
                  </a:solidFill>
                  <a:sym typeface="+mn-ea"/>
                </a:rPr>
                <a:t>Ouchn@+</a:t>
              </a:r>
              <a:r>
                <a:rPr lang="zh-CN" altLang="en-US" sz="2800" b="1">
                  <a:solidFill>
                    <a:srgbClr val="FF0000"/>
                  </a:solidFill>
                  <a:sym typeface="+mn-ea"/>
                </a:rPr>
                <a:t>出生年月日</a:t>
              </a:r>
              <a:r>
                <a:rPr lang="en-US" altLang="zh-CN" sz="2800" b="1">
                  <a:solidFill>
                    <a:srgbClr val="FF0000"/>
                  </a:solidFill>
                  <a:sym typeface="+mn-ea"/>
                </a:rPr>
                <a:t>8</a:t>
              </a:r>
              <a:r>
                <a:rPr lang="zh-CN" altLang="en-US" sz="2800" b="1">
                  <a:solidFill>
                    <a:srgbClr val="FF0000"/>
                  </a:solidFill>
                  <a:sym typeface="+mn-ea"/>
                </a:rPr>
                <a:t>位</a:t>
              </a:r>
              <a:endParaRPr lang="zh-CN" altLang="en-US" sz="2800" b="1">
                <a:solidFill>
                  <a:srgbClr val="FF0000"/>
                </a:solidFill>
                <a:sym typeface="+mn-ea"/>
              </a:endParaRPr>
            </a:p>
          </p:txBody>
        </p:sp>
        <p:cxnSp>
          <p:nvCxnSpPr>
            <p:cNvPr id="18" name="直接箭头连接符 17"/>
            <p:cNvCxnSpPr/>
            <p:nvPr>
              <p:custDataLst>
                <p:tags r:id="rId6"/>
              </p:custDataLst>
            </p:nvPr>
          </p:nvCxnSpPr>
          <p:spPr>
            <a:xfrm flipH="1" flipV="1">
              <a:off x="8670" y="4869"/>
              <a:ext cx="2507" cy="125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6617335" y="3472815"/>
            <a:ext cx="4471670" cy="2480945"/>
            <a:chOff x="10421" y="5469"/>
            <a:chExt cx="7042" cy="3907"/>
          </a:xfrm>
        </p:grpSpPr>
        <p:sp>
          <p:nvSpPr>
            <p:cNvPr id="21" name="文本框 20"/>
            <p:cNvSpPr txBox="1"/>
            <p:nvPr>
              <p:custDataLst>
                <p:tags r:id="rId7"/>
              </p:custDataLst>
            </p:nvPr>
          </p:nvSpPr>
          <p:spPr>
            <a:xfrm>
              <a:off x="10421" y="7875"/>
              <a:ext cx="7042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</a:rPr>
                <a:t>3.</a:t>
              </a:r>
              <a:r>
                <a:rPr lang="zh-CN" altLang="en-US" sz="2800" b="1">
                  <a:solidFill>
                    <a:srgbClr val="FF0000"/>
                  </a:solidFill>
                </a:rPr>
                <a:t>输入验证码：如</a:t>
              </a:r>
              <a:r>
                <a:rPr lang="en-US" altLang="zh-CN" sz="2800" b="1">
                  <a:solidFill>
                    <a:srgbClr val="FF0000"/>
                  </a:solidFill>
                </a:rPr>
                <a:t>7696</a:t>
              </a:r>
              <a:endParaRPr lang="en-US" altLang="zh-CN" sz="2800" b="1">
                <a:solidFill>
                  <a:srgbClr val="FF0000"/>
                </a:solidFill>
              </a:endParaRPr>
            </a:p>
            <a:p>
              <a:r>
                <a:rPr lang="zh-CN" altLang="en-US" sz="2800" b="1">
                  <a:solidFill>
                    <a:srgbClr val="FF0000"/>
                  </a:solidFill>
                </a:rPr>
                <a:t>然后点击登录即可</a:t>
              </a:r>
              <a:endParaRPr lang="zh-CN" altLang="en-US" sz="2800" b="1">
                <a:solidFill>
                  <a:srgbClr val="FF0000"/>
                </a:solidFill>
              </a:endParaRPr>
            </a:p>
          </p:txBody>
        </p:sp>
        <p:cxnSp>
          <p:nvCxnSpPr>
            <p:cNvPr id="20" name="直接箭头连接符 19"/>
            <p:cNvCxnSpPr/>
            <p:nvPr>
              <p:custDataLst>
                <p:tags r:id="rId8"/>
              </p:custDataLst>
            </p:nvPr>
          </p:nvCxnSpPr>
          <p:spPr>
            <a:xfrm>
              <a:off x="12863" y="5469"/>
              <a:ext cx="55" cy="2406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2689225" y="3839210"/>
            <a:ext cx="38931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</a:rPr>
              <a:t>O</a:t>
            </a:r>
            <a:r>
              <a:rPr lang="zh-CN" altLang="en-US" sz="2800" b="1">
                <a:solidFill>
                  <a:srgbClr val="FF0000"/>
                </a:solidFill>
              </a:rPr>
              <a:t>大写</a:t>
            </a:r>
            <a:r>
              <a:rPr lang="en-US" altLang="zh-CN" sz="2800" b="1">
                <a:solidFill>
                  <a:srgbClr val="FF0000"/>
                </a:solidFill>
              </a:rPr>
              <a:t>,</a:t>
            </a:r>
            <a:r>
              <a:rPr lang="zh-CN" altLang="en-US" sz="2800" b="1">
                <a:solidFill>
                  <a:srgbClr val="FF0000"/>
                </a:solidFill>
              </a:rPr>
              <a:t>其它字母小写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深度视觉·原创设计 https://www.docer.com/works?userid=22383862"/>
          <p:cNvSpPr/>
          <p:nvPr/>
        </p:nvSpPr>
        <p:spPr>
          <a:xfrm>
            <a:off x="0" y="6482686"/>
            <a:ext cx="12192000" cy="375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深度视觉·原创设计 https://www.docer.com/works?userid=22383862"/>
          <p:cNvSpPr/>
          <p:nvPr/>
        </p:nvSpPr>
        <p:spPr>
          <a:xfrm rot="16200000">
            <a:off x="11471365" y="16345"/>
            <a:ext cx="736981" cy="704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4725"/>
          <a:stretch>
            <a:fillRect/>
          </a:stretch>
        </p:blipFill>
        <p:spPr>
          <a:xfrm>
            <a:off x="0" y="-635"/>
            <a:ext cx="12186285" cy="6858000"/>
          </a:xfrm>
          <a:prstGeom prst="rect">
            <a:avLst/>
          </a:prstGeom>
        </p:spPr>
      </p:pic>
      <p:sp>
        <p:nvSpPr>
          <p:cNvPr id="21" name="椭圆 20"/>
          <p:cNvSpPr/>
          <p:nvPr/>
        </p:nvSpPr>
        <p:spPr>
          <a:xfrm>
            <a:off x="6879590" y="3303270"/>
            <a:ext cx="1370965" cy="617855"/>
          </a:xfrm>
          <a:prstGeom prst="ellipse">
            <a:avLst/>
          </a:prstGeom>
          <a:noFill/>
          <a:ln w="508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6016625" y="4225290"/>
            <a:ext cx="3600450" cy="1310640"/>
            <a:chOff x="9475" y="6176"/>
            <a:chExt cx="5670" cy="2064"/>
          </a:xfrm>
        </p:grpSpPr>
        <p:cxnSp>
          <p:nvCxnSpPr>
            <p:cNvPr id="20" name="直接箭头连接符 19"/>
            <p:cNvCxnSpPr/>
            <p:nvPr>
              <p:custDataLst>
                <p:tags r:id="rId2"/>
              </p:custDataLst>
            </p:nvPr>
          </p:nvCxnSpPr>
          <p:spPr>
            <a:xfrm flipV="1">
              <a:off x="11889" y="6176"/>
              <a:ext cx="50" cy="1242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>
              <p:custDataLst>
                <p:tags r:id="rId3"/>
              </p:custDataLst>
            </p:nvPr>
          </p:nvSpPr>
          <p:spPr>
            <a:xfrm>
              <a:off x="9475" y="7418"/>
              <a:ext cx="567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可以点击返回至登录</a:t>
              </a:r>
              <a:endPara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深度视觉·原创设计 https://www.docer.com/works?userid=22383862"/>
          <p:cNvSpPr/>
          <p:nvPr/>
        </p:nvSpPr>
        <p:spPr>
          <a:xfrm>
            <a:off x="0" y="6482686"/>
            <a:ext cx="12192000" cy="375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深度视觉·原创设计 https://www.docer.com/works?userid=22383862"/>
          <p:cNvSpPr/>
          <p:nvPr/>
        </p:nvSpPr>
        <p:spPr>
          <a:xfrm rot="16200000">
            <a:off x="11471365" y="16345"/>
            <a:ext cx="736981" cy="704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86920" cy="6863715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6986905" y="4314825"/>
            <a:ext cx="4204335" cy="1853565"/>
            <a:chOff x="11003" y="6795"/>
            <a:chExt cx="6621" cy="2919"/>
          </a:xfrm>
        </p:grpSpPr>
        <p:cxnSp>
          <p:nvCxnSpPr>
            <p:cNvPr id="25" name="直接箭头连接符 24"/>
            <p:cNvCxnSpPr/>
            <p:nvPr>
              <p:custDataLst>
                <p:tags r:id="rId3"/>
              </p:custDataLst>
            </p:nvPr>
          </p:nvCxnSpPr>
          <p:spPr>
            <a:xfrm flipV="1">
              <a:off x="14263" y="7272"/>
              <a:ext cx="76" cy="912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>
              <p:custDataLst>
                <p:tags r:id="rId4"/>
              </p:custDataLst>
            </p:nvPr>
          </p:nvSpPr>
          <p:spPr>
            <a:xfrm>
              <a:off x="11003" y="8213"/>
              <a:ext cx="6621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sz="28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点忘记密码，根据提示重新设置新密码</a:t>
              </a:r>
              <a:endPara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椭圆 26"/>
            <p:cNvSpPr/>
            <p:nvPr>
              <p:custDataLst>
                <p:tags r:id="rId5"/>
              </p:custDataLst>
            </p:nvPr>
          </p:nvSpPr>
          <p:spPr>
            <a:xfrm>
              <a:off x="13885" y="6795"/>
              <a:ext cx="952" cy="477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18745"/>
            <a:ext cx="12192000" cy="697674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222240" y="3511550"/>
            <a:ext cx="64960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点击《</a:t>
            </a:r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桥梁工程技术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》这门课程去学习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10809,&quot;width&quot;:19192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PP_MARK_KEY" val="435d0fc1-3791-4c16-9c65-8a79ffd0353b"/>
  <p:tag name="COMMONDATA" val="eyJjb3VudCI6NSwiaGRpZCI6IjZiYzNjZjdmYjhkMWY5YzI2MmMxMWFjOGQxYjY1NjdhIiwidXNlckNvdW50Ijo1fQ=="/>
  <p:tag name="commondata" val="eyJjb3VudCI6NiwiaGRpZCI6IjZiYzNjZjdmYjhkMWY5YzI2MmMxMWFjOGQxYjY1NjdhIiwidXNlckNvdW50Ijo2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蓝绿色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蓝绿色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</Words>
  <Application>WPS 演示</Application>
  <PresentationFormat>宽屏</PresentationFormat>
  <Paragraphs>68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6" baseType="lpstr">
      <vt:lpstr>Arial</vt:lpstr>
      <vt:lpstr>宋体</vt:lpstr>
      <vt:lpstr>Wingdings</vt:lpstr>
      <vt:lpstr>思源黑体</vt:lpstr>
      <vt:lpstr>黑体</vt:lpstr>
      <vt:lpstr>华文新魏</vt:lpstr>
      <vt:lpstr>Source Han Sans CN Normal</vt:lpstr>
      <vt:lpstr>Calibri</vt:lpstr>
      <vt:lpstr>微软雅黑</vt:lpstr>
      <vt:lpstr>Source Han Sans CN</vt:lpstr>
      <vt:lpstr>Yu Gothic UI</vt:lpstr>
      <vt:lpstr>等线</vt:lpstr>
      <vt:lpstr>Arial Unicode MS</vt:lpstr>
      <vt:lpstr>等线 Light</vt:lpstr>
      <vt:lpstr>Yu Gothic UI Semilight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梁 小玲儿</dc:creator>
  <cp:lastModifiedBy>ZCX</cp:lastModifiedBy>
  <cp:revision>30</cp:revision>
  <dcterms:created xsi:type="dcterms:W3CDTF">2020-07-07T02:25:00Z</dcterms:created>
  <dcterms:modified xsi:type="dcterms:W3CDTF">2024-05-15T00:48:09Z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KSOTemplateUUID">
    <vt:lpwstr>v1.0_mb_LKHM8MCSxZkjl4kFTCTlow==</vt:lpwstr>
  </property>
  <property fmtid="{D5CDD505-2E9C-101B-9397-08002B2CF9AE}" pid="4" name="ICV">
    <vt:lpwstr>7632672FFDE74F91A9630716310ED37E_13</vt:lpwstr>
  </property>
</Properties>
</file>