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4"/>
  </p:notesMasterIdLst>
  <p:sldIdLst>
    <p:sldId id="257" r:id="rId3"/>
    <p:sldId id="2591" r:id="rId4"/>
    <p:sldId id="2553" r:id="rId5"/>
    <p:sldId id="2592" r:id="rId6"/>
    <p:sldId id="2540" r:id="rId7"/>
    <p:sldId id="258" r:id="rId8"/>
    <p:sldId id="2542" r:id="rId9"/>
    <p:sldId id="2526" r:id="rId10"/>
    <p:sldId id="2543" r:id="rId11"/>
    <p:sldId id="2544" r:id="rId12"/>
    <p:sldId id="2545" r:id="rId13"/>
    <p:sldId id="2546" r:id="rId14"/>
    <p:sldId id="260" r:id="rId15"/>
    <p:sldId id="409" r:id="rId16"/>
    <p:sldId id="2547" r:id="rId17"/>
    <p:sldId id="2548" r:id="rId18"/>
    <p:sldId id="2549" r:id="rId19"/>
    <p:sldId id="2550" r:id="rId20"/>
    <p:sldId id="2551" r:id="rId21"/>
    <p:sldId id="2578" r:id="rId22"/>
    <p:sldId id="263" r:id="rId23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674"/>
  </p:normalViewPr>
  <p:slideViewPr>
    <p:cSldViewPr snapToGrid="0" snapToObjects="1">
      <p:cViewPr>
        <p:scale>
          <a:sx n="66" d="100"/>
          <a:sy n="66" d="100"/>
        </p:scale>
        <p:origin x="408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29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DD64-340E-694B-ACF5-B657D838E1FA}" type="datetimeFigureOut">
              <a:rPr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A392-2278-8C41-852C-B2E8129CF00D}" type="slidenum">
              <a:rPr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DD64-340E-694B-ACF5-B657D838E1FA}" type="datetimeFigureOut">
              <a:rPr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A392-2278-8C41-852C-B2E8129CF00D}" type="slidenum">
              <a:rPr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DD64-340E-694B-ACF5-B657D838E1FA}" type="datetimeFigureOut">
              <a:rPr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A392-2278-8C41-852C-B2E8129CF00D}" type="slidenum">
              <a:rPr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DD64-340E-694B-ACF5-B657D838E1FA}" type="datetimeFigureOut">
              <a:rPr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A392-2278-8C41-852C-B2E8129CF00D}" type="slidenum">
              <a:rPr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DD64-340E-694B-ACF5-B657D838E1FA}" type="datetimeFigureOut">
              <a:rPr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A392-2278-8C41-852C-B2E8129CF00D}" type="slidenum">
              <a:rPr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DD64-340E-694B-ACF5-B657D838E1FA}" type="datetimeFigureOut">
              <a:rPr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A392-2278-8C41-852C-B2E8129CF00D}" type="slidenum">
              <a:rPr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DD64-340E-694B-ACF5-B657D838E1FA}" type="datetimeFigureOut">
              <a:rPr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A392-2278-8C41-852C-B2E8129CF00D}" type="slidenum">
              <a:rPr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DD64-340E-694B-ACF5-B657D838E1FA}" type="datetimeFigureOut">
              <a:rPr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A392-2278-8C41-852C-B2E8129CF00D}" type="slidenum">
              <a:rPr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DD64-340E-694B-ACF5-B657D838E1FA}" type="datetimeFigureOut">
              <a:rPr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A392-2278-8C41-852C-B2E8129CF00D}" type="slidenum">
              <a:rPr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DD64-340E-694B-ACF5-B657D838E1FA}" type="datetimeFigureOut">
              <a:rPr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A392-2278-8C41-852C-B2E8129CF00D}" type="slidenum">
              <a:rPr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DD64-340E-694B-ACF5-B657D838E1FA}" type="datetimeFigureOut">
              <a:rPr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A392-2278-8C41-852C-B2E8129CF00D}" type="slidenum">
              <a:rPr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4DD64-340E-694B-ACF5-B657D838E1FA}" type="datetimeFigureOut">
              <a:rPr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2A392-2278-8C41-852C-B2E8129CF00D}" type="slidenum">
              <a:rPr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image" Target="../media/image6.png"/><Relationship Id="rId1" Type="http://schemas.openxmlformats.org/officeDocument/2006/relationships/tags" Target="../tags/tag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1" Type="http://schemas.openxmlformats.org/officeDocument/2006/relationships/tags" Target="../tags/tag23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8.xml"/><Relationship Id="rId2" Type="http://schemas.openxmlformats.org/officeDocument/2006/relationships/image" Target="../media/image13.png"/><Relationship Id="rId1" Type="http://schemas.openxmlformats.org/officeDocument/2006/relationships/tags" Target="../tags/tag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6.png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深度视觉·原创设计 https://www.docer.com/works?userid=22383862"/>
          <p:cNvSpPr/>
          <p:nvPr>
            <p:custDataLst>
              <p:tags r:id="rId1"/>
            </p:custDataLst>
          </p:nvPr>
        </p:nvSpPr>
        <p:spPr>
          <a:xfrm>
            <a:off x="4981679" y="-1"/>
            <a:ext cx="7198360" cy="6858000"/>
          </a:xfrm>
          <a:custGeom>
            <a:avLst/>
            <a:gdLst>
              <a:gd name="connsiteX0" fmla="*/ 0 w 7198621"/>
              <a:gd name="connsiteY0" fmla="*/ 0 h 6858001"/>
              <a:gd name="connsiteX1" fmla="*/ 7198621 w 7198621"/>
              <a:gd name="connsiteY1" fmla="*/ 0 h 6858001"/>
              <a:gd name="connsiteX2" fmla="*/ 7198621 w 7198621"/>
              <a:gd name="connsiteY2" fmla="*/ 6858001 h 6858001"/>
              <a:gd name="connsiteX3" fmla="*/ 4209143 w 7198621"/>
              <a:gd name="connsiteY3" fmla="*/ 6858001 h 6858001"/>
              <a:gd name="connsiteX4" fmla="*/ 0 w 7198621"/>
              <a:gd name="connsiteY4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8621" h="6858001">
                <a:moveTo>
                  <a:pt x="0" y="0"/>
                </a:moveTo>
                <a:lnTo>
                  <a:pt x="7198621" y="0"/>
                </a:lnTo>
                <a:lnTo>
                  <a:pt x="7198621" y="6858001"/>
                </a:lnTo>
                <a:lnTo>
                  <a:pt x="4209143" y="68580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rcRect/>
            <a:stretch>
              <a:fillRect t="-10029" b="-1002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深度视觉·原创设计 https://www.docer.com/works?userid=22383862"/>
          <p:cNvSpPr/>
          <p:nvPr/>
        </p:nvSpPr>
        <p:spPr>
          <a:xfrm flipV="1">
            <a:off x="4642029" y="0"/>
            <a:ext cx="3123932" cy="3557498"/>
          </a:xfrm>
          <a:prstGeom prst="parallelogram">
            <a:avLst>
              <a:gd name="adj" fmla="val 69381"/>
            </a:avLst>
          </a:prstGeom>
          <a:solidFill>
            <a:srgbClr val="FEC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深度视觉·原创设计 https://www.docer.com/works?userid=22383862"/>
          <p:cNvSpPr/>
          <p:nvPr/>
        </p:nvSpPr>
        <p:spPr>
          <a:xfrm flipV="1">
            <a:off x="9251960" y="3611693"/>
            <a:ext cx="2483485" cy="3305810"/>
          </a:xfrm>
          <a:prstGeom prst="parallelogram">
            <a:avLst>
              <a:gd name="adj" fmla="val 81768"/>
            </a:avLst>
          </a:prstGeom>
          <a:solidFill>
            <a:srgbClr val="FEC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深度视觉·原创设计 https://www.docer.com/works?userid=22383862"/>
          <p:cNvSpPr txBox="1"/>
          <p:nvPr/>
        </p:nvSpPr>
        <p:spPr>
          <a:xfrm>
            <a:off x="1635760" y="2564130"/>
            <a:ext cx="7907655" cy="9931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lvl="0" algn="ctr"/>
            <a:r>
              <a:rPr lang="zh-CN" alt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zcoolwenyiti" panose="02000603000000000000" pitchFamily="2" charset="-122"/>
                <a:ea typeface="zcoolwenyiti" panose="02000603000000000000" pitchFamily="2" charset="-122"/>
                <a:cs typeface="+mn-ea"/>
                <a:sym typeface="+mn-lt"/>
              </a:rPr>
              <a:t>《道路工程技术》</a:t>
            </a:r>
            <a:endParaRPr lang="zh-CN" alt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zcoolwenyiti" panose="02000603000000000000" pitchFamily="2" charset="-122"/>
              <a:ea typeface="zcoolwenyiti" panose="02000603000000000000" pitchFamily="2" charset="-122"/>
              <a:cs typeface="+mn-ea"/>
              <a:sym typeface="+mn-lt"/>
            </a:endParaRPr>
          </a:p>
          <a:p>
            <a:pPr lvl="0" algn="ctr"/>
            <a:r>
              <a:rPr lang="zh-CN" alt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zcoolwenyiti" panose="02000603000000000000" pitchFamily="2" charset="-122"/>
                <a:ea typeface="zcoolwenyiti" panose="02000603000000000000" pitchFamily="2" charset="-122"/>
                <a:cs typeface="+mn-ea"/>
                <a:sym typeface="+mn-ea"/>
              </a:rPr>
              <a:t>导学方案</a:t>
            </a:r>
            <a:endParaRPr lang="zh-CN" alt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zcoolwenyiti" panose="02000603000000000000" pitchFamily="2" charset="-122"/>
              <a:ea typeface="zcoolwenyiti" panose="02000603000000000000" pitchFamily="2" charset="-122"/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860155" y="5773420"/>
            <a:ext cx="21774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朱春霞老师</a:t>
            </a:r>
            <a:endParaRPr lang="zh-CN" altLang="en-US" sz="2400" b="1"/>
          </a:p>
          <a:p>
            <a:r>
              <a:rPr lang="en-US" altLang="zh-CN" sz="2400" b="1"/>
              <a:t>2024</a:t>
            </a:r>
            <a:r>
              <a:rPr lang="zh-CN" altLang="en-US" sz="2400" b="1"/>
              <a:t>年春季</a:t>
            </a:r>
            <a:endParaRPr lang="zh-CN" altLang="en-US" sz="24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深度视觉·原创设计 https://www.docer.com/works?userid=22383862"/>
          <p:cNvSpPr/>
          <p:nvPr/>
        </p:nvSpPr>
        <p:spPr>
          <a:xfrm>
            <a:off x="0" y="6482686"/>
            <a:ext cx="12192000" cy="375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深度视觉·原创设计 https://www.docer.com/works?userid=22383862"/>
          <p:cNvSpPr/>
          <p:nvPr/>
        </p:nvSpPr>
        <p:spPr>
          <a:xfrm rot="16200000">
            <a:off x="11471365" y="16345"/>
            <a:ext cx="736981" cy="704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4725"/>
          <a:stretch>
            <a:fillRect/>
          </a:stretch>
        </p:blipFill>
        <p:spPr>
          <a:xfrm>
            <a:off x="0" y="-635"/>
            <a:ext cx="12186285" cy="6858000"/>
          </a:xfrm>
          <a:prstGeom prst="rect">
            <a:avLst/>
          </a:prstGeom>
        </p:spPr>
      </p:pic>
      <p:sp>
        <p:nvSpPr>
          <p:cNvPr id="21" name="椭圆 20"/>
          <p:cNvSpPr/>
          <p:nvPr/>
        </p:nvSpPr>
        <p:spPr>
          <a:xfrm>
            <a:off x="6879590" y="3303270"/>
            <a:ext cx="1370965" cy="617855"/>
          </a:xfrm>
          <a:prstGeom prst="ellipse">
            <a:avLst/>
          </a:prstGeom>
          <a:noFill/>
          <a:ln w="508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6016625" y="4225290"/>
            <a:ext cx="3600450" cy="1310640"/>
            <a:chOff x="9475" y="6176"/>
            <a:chExt cx="5670" cy="2064"/>
          </a:xfrm>
        </p:grpSpPr>
        <p:cxnSp>
          <p:nvCxnSpPr>
            <p:cNvPr id="20" name="直接箭头连接符 19"/>
            <p:cNvCxnSpPr/>
            <p:nvPr>
              <p:custDataLst>
                <p:tags r:id="rId2"/>
              </p:custDataLst>
            </p:nvPr>
          </p:nvCxnSpPr>
          <p:spPr>
            <a:xfrm flipV="1">
              <a:off x="11889" y="6176"/>
              <a:ext cx="50" cy="1242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>
              <p:custDataLst>
                <p:tags r:id="rId3"/>
              </p:custDataLst>
            </p:nvPr>
          </p:nvSpPr>
          <p:spPr>
            <a:xfrm>
              <a:off x="9475" y="7418"/>
              <a:ext cx="567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可以点击返回至登录</a:t>
              </a:r>
              <a:endPara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深度视觉·原创设计 https://www.docer.com/works?userid=22383862"/>
          <p:cNvSpPr/>
          <p:nvPr/>
        </p:nvSpPr>
        <p:spPr>
          <a:xfrm>
            <a:off x="0" y="6482686"/>
            <a:ext cx="12192000" cy="375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深度视觉·原创设计 https://www.docer.com/works?userid=22383862"/>
          <p:cNvSpPr/>
          <p:nvPr/>
        </p:nvSpPr>
        <p:spPr>
          <a:xfrm rot="16200000">
            <a:off x="11471365" y="16345"/>
            <a:ext cx="736981" cy="704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86920" cy="6863715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986905" y="4314825"/>
            <a:ext cx="4204335" cy="1853565"/>
            <a:chOff x="11003" y="6795"/>
            <a:chExt cx="6621" cy="2919"/>
          </a:xfrm>
        </p:grpSpPr>
        <p:cxnSp>
          <p:nvCxnSpPr>
            <p:cNvPr id="25" name="直接箭头连接符 24"/>
            <p:cNvCxnSpPr/>
            <p:nvPr>
              <p:custDataLst>
                <p:tags r:id="rId3"/>
              </p:custDataLst>
            </p:nvPr>
          </p:nvCxnSpPr>
          <p:spPr>
            <a:xfrm flipV="1">
              <a:off x="14263" y="7272"/>
              <a:ext cx="76" cy="912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文本框 25"/>
            <p:cNvSpPr txBox="1"/>
            <p:nvPr>
              <p:custDataLst>
                <p:tags r:id="rId4"/>
              </p:custDataLst>
            </p:nvPr>
          </p:nvSpPr>
          <p:spPr>
            <a:xfrm>
              <a:off x="11003" y="8213"/>
              <a:ext cx="6621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点忘记密码，根据提示重新设置新密码</a:t>
              </a:r>
              <a:endParaRPr 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椭圆 26"/>
            <p:cNvSpPr/>
            <p:nvPr>
              <p:custDataLst>
                <p:tags r:id="rId5"/>
              </p:custDataLst>
            </p:nvPr>
          </p:nvSpPr>
          <p:spPr>
            <a:xfrm>
              <a:off x="13885" y="6795"/>
              <a:ext cx="952" cy="477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a33fd8fd52040cfc4bd5b538c7a4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0325"/>
            <a:ext cx="12192000" cy="69189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039870" y="4009390"/>
            <a:ext cx="69907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点击《</a:t>
            </a:r>
            <a:r>
              <a:rPr 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道路工程技术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》这门课程去学习</a:t>
            </a:r>
            <a:endParaRPr lang="zh-CN" altLang="en-US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深度视觉·原创设计 https://www.docer.com/works?userid=22383862"/>
          <p:cNvSpPr/>
          <p:nvPr/>
        </p:nvSpPr>
        <p:spPr>
          <a:xfrm>
            <a:off x="1588" y="-15376"/>
            <a:ext cx="12188825" cy="327373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6" name="图片 5" descr="f82b9b3ee37b632883d18089e6ef5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584960" y="1995170"/>
            <a:ext cx="8255000" cy="4768850"/>
            <a:chOff x="3565" y="4518"/>
            <a:chExt cx="13950" cy="7510"/>
          </a:xfrm>
        </p:grpSpPr>
        <p:sp>
          <p:nvSpPr>
            <p:cNvPr id="3" name="标题 14"/>
            <p:cNvSpPr>
              <a:spLocks noGrp="1" noChangeArrowheads="1"/>
            </p:cNvSpPr>
            <p:nvPr>
              <p:custDataLst>
                <p:tags r:id="rId2"/>
              </p:custDataLst>
            </p:nvPr>
          </p:nvSpPr>
          <p:spPr>
            <a:xfrm>
              <a:off x="8018" y="7786"/>
              <a:ext cx="9497" cy="567"/>
            </a:xfrm>
            <a:prstGeom prst="rect">
              <a:avLst/>
            </a:prstGeom>
          </p:spPr>
          <p:txBody>
            <a:bodyPr vert="horz" lIns="91440" tIns="45720" rIns="91440" bIns="46800" rtlCol="0" anchor="b">
              <a:noAutofit/>
            </a:bodyPr>
            <a:lstStyle>
              <a:lvl1pPr algn="l" defTabSz="685800" rtl="0" eaLnBrk="1" latinLnBrk="0" hangingPunct="1">
                <a:lnSpc>
                  <a:spcPct val="120000"/>
                </a:lnSpc>
                <a:spcBef>
                  <a:spcPct val="0"/>
                </a:spcBef>
                <a:buNone/>
                <a:defRPr sz="30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pPr marL="0" indent="0" algn="ctr" eaLnBrk="1" hangingPunct="1"/>
              <a:r>
                <a:rPr lang="zh-CN" altLang="en-US" sz="2800" b="1" dirty="0" smtClean="0">
                  <a:solidFill>
                    <a:srgbClr val="FF0000"/>
                  </a:solidFill>
                </a:rPr>
                <a:t>可以点击查看网上相关资源进行学习</a:t>
              </a:r>
              <a:endParaRPr lang="zh-CN" altLang="en-US" sz="2800" b="1" dirty="0" smtClean="0">
                <a:solidFill>
                  <a:srgbClr val="FF0000"/>
                </a:solidFill>
              </a:endParaRPr>
            </a:p>
          </p:txBody>
        </p:sp>
        <p:sp>
          <p:nvSpPr>
            <p:cNvPr id="33" name="椭圆 32"/>
            <p:cNvSpPr/>
            <p:nvPr>
              <p:custDataLst>
                <p:tags r:id="rId3"/>
              </p:custDataLst>
            </p:nvPr>
          </p:nvSpPr>
          <p:spPr>
            <a:xfrm>
              <a:off x="3565" y="4518"/>
              <a:ext cx="4179" cy="7510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深度视觉·原创设计 https://www.docer.com/works?userid=22383862"/>
          <p:cNvGrpSpPr/>
          <p:nvPr/>
        </p:nvGrpSpPr>
        <p:grpSpPr>
          <a:xfrm>
            <a:off x="367126" y="1588"/>
            <a:ext cx="12497295" cy="6858000"/>
            <a:chOff x="367126" y="1588"/>
            <a:chExt cx="12497295" cy="6858000"/>
          </a:xfrm>
        </p:grpSpPr>
        <p:sp>
          <p:nvSpPr>
            <p:cNvPr id="31" name="Freeform 8"/>
            <p:cNvSpPr/>
            <p:nvPr/>
          </p:nvSpPr>
          <p:spPr bwMode="auto">
            <a:xfrm>
              <a:off x="5715175" y="1588"/>
              <a:ext cx="6480000" cy="6858000"/>
            </a:xfrm>
            <a:prstGeom prst="parallelogram">
              <a:avLst>
                <a:gd name="adj" fmla="val 48222"/>
              </a:avLst>
            </a:prstGeom>
            <a:solidFill>
              <a:schemeClr val="accent1">
                <a:alpha val="4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32" name="文本框 34"/>
            <p:cNvSpPr txBox="1"/>
            <p:nvPr/>
          </p:nvSpPr>
          <p:spPr>
            <a:xfrm>
              <a:off x="367126" y="290855"/>
              <a:ext cx="22845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思源黑体" panose="020B0500000000000000" pitchFamily="34" charset="-122"/>
                </a:rPr>
                <a:t>此处添加标题</a:t>
              </a:r>
              <a:endParaRPr lang="en-US" altLang="zh-CN" sz="2400" dirty="0"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思源黑体" panose="020B0500000000000000" pitchFamily="34" charset="-122"/>
              </a:endParaRPr>
            </a:p>
            <a:p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思源黑体" panose="020B0500000000000000" pitchFamily="34" charset="-122"/>
                </a:rPr>
                <a:t>Add the title here</a:t>
              </a:r>
              <a:endPara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思源黑体" panose="020B0500000000000000" pitchFamily="34" charset="-122"/>
              </a:endParaRPr>
            </a:p>
          </p:txBody>
        </p:sp>
        <p:sp>
          <p:nvSpPr>
            <p:cNvPr id="33" name="Freeform 8"/>
            <p:cNvSpPr/>
            <p:nvPr/>
          </p:nvSpPr>
          <p:spPr bwMode="auto">
            <a:xfrm>
              <a:off x="11519578" y="5436296"/>
              <a:ext cx="1344843" cy="1423292"/>
            </a:xfrm>
            <a:prstGeom prst="parallelogram">
              <a:avLst>
                <a:gd name="adj" fmla="val 48222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2" name="深度视觉·原创设计 https://www.docer.com/works?userid=22383862"/>
          <p:cNvSpPr/>
          <p:nvPr/>
        </p:nvSpPr>
        <p:spPr>
          <a:xfrm>
            <a:off x="7820224" y="1641869"/>
            <a:ext cx="2983514" cy="2983514"/>
          </a:xfrm>
          <a:prstGeom prst="ellipse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Lato"/>
              <a:sym typeface="Lato"/>
            </a:endParaRPr>
          </a:p>
        </p:txBody>
      </p:sp>
      <p:sp>
        <p:nvSpPr>
          <p:cNvPr id="3" name="深度视觉·原创设计 https://www.docer.com/works?userid=22383862"/>
          <p:cNvSpPr/>
          <p:nvPr/>
        </p:nvSpPr>
        <p:spPr>
          <a:xfrm>
            <a:off x="5507288" y="1874319"/>
            <a:ext cx="2518614" cy="2518615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Lato"/>
              <a:sym typeface="Lato"/>
            </a:endParaRPr>
          </a:p>
        </p:txBody>
      </p:sp>
      <p:sp>
        <p:nvSpPr>
          <p:cNvPr id="4" name="深度视觉·原创设计 https://www.docer.com/works?userid=22383862"/>
          <p:cNvSpPr/>
          <p:nvPr/>
        </p:nvSpPr>
        <p:spPr>
          <a:xfrm>
            <a:off x="3519661" y="2036974"/>
            <a:ext cx="2193305" cy="2193305"/>
          </a:xfrm>
          <a:prstGeom prst="ellipse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Lato"/>
              <a:sym typeface="Lato"/>
            </a:endParaRPr>
          </a:p>
        </p:txBody>
      </p:sp>
      <p:sp>
        <p:nvSpPr>
          <p:cNvPr id="5" name="深度视觉·原创设计 https://www.docer.com/works?userid=22383862"/>
          <p:cNvSpPr/>
          <p:nvPr/>
        </p:nvSpPr>
        <p:spPr>
          <a:xfrm>
            <a:off x="1839524" y="2171301"/>
            <a:ext cx="1924649" cy="1924649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Lato"/>
              <a:sym typeface="Lato"/>
            </a:endParaRPr>
          </a:p>
        </p:txBody>
      </p:sp>
      <p:sp>
        <p:nvSpPr>
          <p:cNvPr id="6" name="深度视觉·原创设计 https://www.docer.com/works?userid=22383862"/>
          <p:cNvSpPr/>
          <p:nvPr/>
        </p:nvSpPr>
        <p:spPr>
          <a:xfrm>
            <a:off x="2197378" y="2529155"/>
            <a:ext cx="1208941" cy="12089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Lato"/>
              <a:sym typeface="Lato"/>
            </a:endParaRPr>
          </a:p>
        </p:txBody>
      </p:sp>
      <p:grpSp>
        <p:nvGrpSpPr>
          <p:cNvPr id="7" name="深度视觉·原创设计 https://www.docer.com/works?userid=22383862"/>
          <p:cNvGrpSpPr/>
          <p:nvPr/>
        </p:nvGrpSpPr>
        <p:grpSpPr>
          <a:xfrm>
            <a:off x="8643302" y="2464947"/>
            <a:ext cx="1337358" cy="1337358"/>
            <a:chOff x="8360787" y="2741030"/>
            <a:chExt cx="1337358" cy="1337358"/>
          </a:xfrm>
        </p:grpSpPr>
        <p:sp>
          <p:nvSpPr>
            <p:cNvPr id="8" name="Google Shape;812;p46"/>
            <p:cNvSpPr/>
            <p:nvPr/>
          </p:nvSpPr>
          <p:spPr>
            <a:xfrm>
              <a:off x="8360787" y="2741030"/>
              <a:ext cx="1337358" cy="133735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Lato"/>
                <a:sym typeface="Lato"/>
              </a:endParaRPr>
            </a:p>
          </p:txBody>
        </p:sp>
        <p:sp>
          <p:nvSpPr>
            <p:cNvPr id="9" name="Google Shape;813;p46"/>
            <p:cNvSpPr/>
            <p:nvPr/>
          </p:nvSpPr>
          <p:spPr>
            <a:xfrm>
              <a:off x="8904875" y="3048392"/>
              <a:ext cx="311073" cy="667546"/>
            </a:xfrm>
            <a:custGeom>
              <a:avLst/>
              <a:gdLst/>
              <a:ahLst/>
              <a:cxnLst/>
              <a:rect l="l" t="t" r="r" b="b"/>
              <a:pathLst>
                <a:path w="124" h="266" extrusionOk="0">
                  <a:moveTo>
                    <a:pt x="82" y="80"/>
                  </a:moveTo>
                  <a:cubicBezTo>
                    <a:pt x="82" y="59"/>
                    <a:pt x="82" y="59"/>
                    <a:pt x="82" y="59"/>
                  </a:cubicBezTo>
                  <a:cubicBezTo>
                    <a:pt x="82" y="48"/>
                    <a:pt x="89" y="46"/>
                    <a:pt x="94" y="46"/>
                  </a:cubicBezTo>
                  <a:cubicBezTo>
                    <a:pt x="98" y="46"/>
                    <a:pt x="123" y="46"/>
                    <a:pt x="123" y="46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37" y="0"/>
                    <a:pt x="26" y="34"/>
                    <a:pt x="26" y="56"/>
                  </a:cubicBezTo>
                  <a:cubicBezTo>
                    <a:pt x="26" y="80"/>
                    <a:pt x="26" y="80"/>
                    <a:pt x="26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27" y="133"/>
                    <a:pt x="27" y="133"/>
                    <a:pt x="27" y="133"/>
                  </a:cubicBezTo>
                  <a:cubicBezTo>
                    <a:pt x="27" y="193"/>
                    <a:pt x="27" y="266"/>
                    <a:pt x="27" y="266"/>
                  </a:cubicBezTo>
                  <a:cubicBezTo>
                    <a:pt x="80" y="266"/>
                    <a:pt x="80" y="266"/>
                    <a:pt x="80" y="266"/>
                  </a:cubicBezTo>
                  <a:cubicBezTo>
                    <a:pt x="80" y="266"/>
                    <a:pt x="80" y="192"/>
                    <a:pt x="80" y="133"/>
                  </a:cubicBezTo>
                  <a:cubicBezTo>
                    <a:pt x="119" y="133"/>
                    <a:pt x="119" y="133"/>
                    <a:pt x="119" y="133"/>
                  </a:cubicBezTo>
                  <a:cubicBezTo>
                    <a:pt x="121" y="112"/>
                    <a:pt x="121" y="112"/>
                    <a:pt x="121" y="112"/>
                  </a:cubicBezTo>
                  <a:cubicBezTo>
                    <a:pt x="124" y="80"/>
                    <a:pt x="124" y="80"/>
                    <a:pt x="124" y="80"/>
                  </a:cubicBezTo>
                  <a:lnTo>
                    <a:pt x="82" y="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dk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Lato"/>
                <a:sym typeface="Lato"/>
              </a:endParaRPr>
            </a:p>
          </p:txBody>
        </p:sp>
      </p:grpSp>
      <p:grpSp>
        <p:nvGrpSpPr>
          <p:cNvPr id="10" name="深度视觉·原创设计 https://www.docer.com/works?userid=22383862"/>
          <p:cNvGrpSpPr/>
          <p:nvPr/>
        </p:nvGrpSpPr>
        <p:grpSpPr>
          <a:xfrm>
            <a:off x="6162125" y="2529155"/>
            <a:ext cx="1208941" cy="1208942"/>
            <a:chOff x="5885072" y="2802674"/>
            <a:chExt cx="1208941" cy="1208942"/>
          </a:xfrm>
        </p:grpSpPr>
        <p:sp>
          <p:nvSpPr>
            <p:cNvPr id="11" name="Google Shape;815;p46"/>
            <p:cNvSpPr/>
            <p:nvPr/>
          </p:nvSpPr>
          <p:spPr>
            <a:xfrm>
              <a:off x="5885072" y="2802674"/>
              <a:ext cx="1208941" cy="12089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Lato"/>
                <a:sym typeface="Lato"/>
              </a:endParaRPr>
            </a:p>
          </p:txBody>
        </p:sp>
        <p:sp>
          <p:nvSpPr>
            <p:cNvPr id="12" name="Google Shape;816;p46"/>
            <p:cNvSpPr/>
            <p:nvPr/>
          </p:nvSpPr>
          <p:spPr>
            <a:xfrm>
              <a:off x="6155769" y="3164171"/>
              <a:ext cx="667546" cy="485946"/>
            </a:xfrm>
            <a:custGeom>
              <a:avLst/>
              <a:gdLst/>
              <a:ahLst/>
              <a:cxnLst/>
              <a:rect l="l" t="t" r="r" b="b"/>
              <a:pathLst>
                <a:path w="266" h="194" extrusionOk="0">
                  <a:moveTo>
                    <a:pt x="263" y="42"/>
                  </a:moveTo>
                  <a:cubicBezTo>
                    <a:pt x="263" y="42"/>
                    <a:pt x="260" y="22"/>
                    <a:pt x="253" y="14"/>
                  </a:cubicBezTo>
                  <a:cubicBezTo>
                    <a:pt x="242" y="3"/>
                    <a:pt x="231" y="3"/>
                    <a:pt x="226" y="2"/>
                  </a:cubicBezTo>
                  <a:cubicBezTo>
                    <a:pt x="189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77" y="0"/>
                    <a:pt x="40" y="2"/>
                  </a:cubicBezTo>
                  <a:cubicBezTo>
                    <a:pt x="35" y="3"/>
                    <a:pt x="24" y="3"/>
                    <a:pt x="13" y="14"/>
                  </a:cubicBezTo>
                  <a:cubicBezTo>
                    <a:pt x="6" y="22"/>
                    <a:pt x="3" y="42"/>
                    <a:pt x="3" y="42"/>
                  </a:cubicBezTo>
                  <a:cubicBezTo>
                    <a:pt x="3" y="42"/>
                    <a:pt x="0" y="64"/>
                    <a:pt x="0" y="86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30"/>
                    <a:pt x="3" y="152"/>
                    <a:pt x="3" y="152"/>
                  </a:cubicBezTo>
                  <a:cubicBezTo>
                    <a:pt x="3" y="152"/>
                    <a:pt x="6" y="171"/>
                    <a:pt x="13" y="180"/>
                  </a:cubicBezTo>
                  <a:cubicBezTo>
                    <a:pt x="24" y="191"/>
                    <a:pt x="37" y="190"/>
                    <a:pt x="43" y="191"/>
                  </a:cubicBezTo>
                  <a:cubicBezTo>
                    <a:pt x="64" y="194"/>
                    <a:pt x="133" y="194"/>
                    <a:pt x="133" y="194"/>
                  </a:cubicBezTo>
                  <a:cubicBezTo>
                    <a:pt x="133" y="194"/>
                    <a:pt x="189" y="194"/>
                    <a:pt x="226" y="191"/>
                  </a:cubicBezTo>
                  <a:cubicBezTo>
                    <a:pt x="231" y="191"/>
                    <a:pt x="242" y="191"/>
                    <a:pt x="253" y="180"/>
                  </a:cubicBezTo>
                  <a:cubicBezTo>
                    <a:pt x="260" y="171"/>
                    <a:pt x="263" y="152"/>
                    <a:pt x="263" y="152"/>
                  </a:cubicBezTo>
                  <a:cubicBezTo>
                    <a:pt x="263" y="152"/>
                    <a:pt x="266" y="130"/>
                    <a:pt x="266" y="107"/>
                  </a:cubicBezTo>
                  <a:cubicBezTo>
                    <a:pt x="266" y="90"/>
                    <a:pt x="266" y="90"/>
                    <a:pt x="266" y="90"/>
                  </a:cubicBezTo>
                  <a:cubicBezTo>
                    <a:pt x="266" y="86"/>
                    <a:pt x="266" y="86"/>
                    <a:pt x="266" y="86"/>
                  </a:cubicBezTo>
                  <a:cubicBezTo>
                    <a:pt x="266" y="64"/>
                    <a:pt x="263" y="42"/>
                    <a:pt x="263" y="42"/>
                  </a:cubicBezTo>
                  <a:close/>
                  <a:moveTo>
                    <a:pt x="177" y="94"/>
                  </a:moveTo>
                  <a:cubicBezTo>
                    <a:pt x="106" y="133"/>
                    <a:pt x="106" y="133"/>
                    <a:pt x="106" y="133"/>
                  </a:cubicBezTo>
                  <a:cubicBezTo>
                    <a:pt x="106" y="73"/>
                    <a:pt x="106" y="73"/>
                    <a:pt x="106" y="73"/>
                  </a:cubicBezTo>
                  <a:cubicBezTo>
                    <a:pt x="106" y="55"/>
                    <a:pt x="106" y="55"/>
                    <a:pt x="106" y="55"/>
                  </a:cubicBezTo>
                  <a:cubicBezTo>
                    <a:pt x="138" y="73"/>
                    <a:pt x="138" y="73"/>
                    <a:pt x="138" y="73"/>
                  </a:cubicBezTo>
                  <a:lnTo>
                    <a:pt x="177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dk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Lato"/>
                <a:sym typeface="Lato"/>
              </a:endParaRPr>
            </a:p>
          </p:txBody>
        </p:sp>
      </p:grpSp>
      <p:grpSp>
        <p:nvGrpSpPr>
          <p:cNvPr id="13" name="深度视觉·原创设计 https://www.docer.com/works?userid=22383862"/>
          <p:cNvGrpSpPr/>
          <p:nvPr/>
        </p:nvGrpSpPr>
        <p:grpSpPr>
          <a:xfrm>
            <a:off x="4011843" y="2529156"/>
            <a:ext cx="1208941" cy="1208941"/>
            <a:chOff x="3734789" y="2802673"/>
            <a:chExt cx="1208941" cy="1208941"/>
          </a:xfrm>
        </p:grpSpPr>
        <p:sp>
          <p:nvSpPr>
            <p:cNvPr id="14" name="Google Shape;818;p46"/>
            <p:cNvSpPr/>
            <p:nvPr/>
          </p:nvSpPr>
          <p:spPr>
            <a:xfrm>
              <a:off x="3734789" y="2802673"/>
              <a:ext cx="1208941" cy="12089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Lato"/>
                <a:sym typeface="Lato"/>
              </a:endParaRPr>
            </a:p>
          </p:txBody>
        </p:sp>
        <p:sp>
          <p:nvSpPr>
            <p:cNvPr id="15" name="Google Shape;819;p46"/>
            <p:cNvSpPr/>
            <p:nvPr/>
          </p:nvSpPr>
          <p:spPr>
            <a:xfrm>
              <a:off x="4073587" y="3050074"/>
              <a:ext cx="531346" cy="665864"/>
            </a:xfrm>
            <a:custGeom>
              <a:avLst/>
              <a:gdLst/>
              <a:ahLst/>
              <a:cxnLst/>
              <a:rect l="l" t="t" r="r" b="b"/>
              <a:pathLst>
                <a:path w="212" h="266" extrusionOk="0">
                  <a:moveTo>
                    <a:pt x="112" y="0"/>
                  </a:moveTo>
                  <a:cubicBezTo>
                    <a:pt x="37" y="0"/>
                    <a:pt x="0" y="52"/>
                    <a:pt x="0" y="95"/>
                  </a:cubicBezTo>
                  <a:cubicBezTo>
                    <a:pt x="0" y="103"/>
                    <a:pt x="0" y="111"/>
                    <a:pt x="2" y="118"/>
                  </a:cubicBezTo>
                  <a:cubicBezTo>
                    <a:pt x="7" y="134"/>
                    <a:pt x="16" y="147"/>
                    <a:pt x="32" y="153"/>
                  </a:cubicBezTo>
                  <a:cubicBezTo>
                    <a:pt x="35" y="155"/>
                    <a:pt x="39" y="153"/>
                    <a:pt x="40" y="150"/>
                  </a:cubicBezTo>
                  <a:cubicBezTo>
                    <a:pt x="40" y="147"/>
                    <a:pt x="42" y="140"/>
                    <a:pt x="43" y="137"/>
                  </a:cubicBezTo>
                  <a:cubicBezTo>
                    <a:pt x="44" y="133"/>
                    <a:pt x="44" y="132"/>
                    <a:pt x="41" y="129"/>
                  </a:cubicBezTo>
                  <a:cubicBezTo>
                    <a:pt x="37" y="124"/>
                    <a:pt x="34" y="119"/>
                    <a:pt x="32" y="113"/>
                  </a:cubicBezTo>
                  <a:cubicBezTo>
                    <a:pt x="31" y="109"/>
                    <a:pt x="30" y="104"/>
                    <a:pt x="30" y="99"/>
                  </a:cubicBezTo>
                  <a:cubicBezTo>
                    <a:pt x="30" y="60"/>
                    <a:pt x="60" y="26"/>
                    <a:pt x="108" y="26"/>
                  </a:cubicBezTo>
                  <a:cubicBezTo>
                    <a:pt x="150" y="26"/>
                    <a:pt x="173" y="51"/>
                    <a:pt x="173" y="84"/>
                  </a:cubicBezTo>
                  <a:cubicBezTo>
                    <a:pt x="173" y="94"/>
                    <a:pt x="172" y="104"/>
                    <a:pt x="170" y="112"/>
                  </a:cubicBezTo>
                  <a:cubicBezTo>
                    <a:pt x="164" y="143"/>
                    <a:pt x="147" y="165"/>
                    <a:pt x="123" y="165"/>
                  </a:cubicBezTo>
                  <a:cubicBezTo>
                    <a:pt x="107" y="165"/>
                    <a:pt x="95" y="152"/>
                    <a:pt x="99" y="136"/>
                  </a:cubicBezTo>
                  <a:cubicBezTo>
                    <a:pt x="101" y="127"/>
                    <a:pt x="104" y="117"/>
                    <a:pt x="107" y="108"/>
                  </a:cubicBezTo>
                  <a:cubicBezTo>
                    <a:pt x="110" y="98"/>
                    <a:pt x="112" y="89"/>
                    <a:pt x="112" y="82"/>
                  </a:cubicBezTo>
                  <a:cubicBezTo>
                    <a:pt x="112" y="69"/>
                    <a:pt x="106" y="59"/>
                    <a:pt x="91" y="59"/>
                  </a:cubicBezTo>
                  <a:cubicBezTo>
                    <a:pt x="74" y="59"/>
                    <a:pt x="61" y="76"/>
                    <a:pt x="61" y="98"/>
                  </a:cubicBezTo>
                  <a:cubicBezTo>
                    <a:pt x="61" y="103"/>
                    <a:pt x="61" y="107"/>
                    <a:pt x="62" y="110"/>
                  </a:cubicBezTo>
                  <a:cubicBezTo>
                    <a:pt x="63" y="118"/>
                    <a:pt x="66" y="123"/>
                    <a:pt x="66" y="123"/>
                  </a:cubicBezTo>
                  <a:cubicBezTo>
                    <a:pt x="66" y="123"/>
                    <a:pt x="49" y="193"/>
                    <a:pt x="46" y="206"/>
                  </a:cubicBezTo>
                  <a:cubicBezTo>
                    <a:pt x="40" y="230"/>
                    <a:pt x="45" y="261"/>
                    <a:pt x="45" y="264"/>
                  </a:cubicBezTo>
                  <a:cubicBezTo>
                    <a:pt x="45" y="265"/>
                    <a:pt x="48" y="266"/>
                    <a:pt x="49" y="265"/>
                  </a:cubicBezTo>
                  <a:cubicBezTo>
                    <a:pt x="50" y="263"/>
                    <a:pt x="70" y="239"/>
                    <a:pt x="77" y="215"/>
                  </a:cubicBezTo>
                  <a:cubicBezTo>
                    <a:pt x="79" y="208"/>
                    <a:pt x="88" y="173"/>
                    <a:pt x="88" y="173"/>
                  </a:cubicBezTo>
                  <a:cubicBezTo>
                    <a:pt x="94" y="183"/>
                    <a:pt x="110" y="192"/>
                    <a:pt x="127" y="192"/>
                  </a:cubicBezTo>
                  <a:cubicBezTo>
                    <a:pt x="168" y="192"/>
                    <a:pt x="199" y="162"/>
                    <a:pt x="208" y="119"/>
                  </a:cubicBezTo>
                  <a:cubicBezTo>
                    <a:pt x="211" y="109"/>
                    <a:pt x="212" y="98"/>
                    <a:pt x="212" y="87"/>
                  </a:cubicBezTo>
                  <a:cubicBezTo>
                    <a:pt x="212" y="42"/>
                    <a:pt x="172" y="0"/>
                    <a:pt x="1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dk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Lato"/>
                <a:sym typeface="Lato"/>
              </a:endParaRPr>
            </a:p>
          </p:txBody>
        </p:sp>
      </p:grpSp>
      <p:sp>
        <p:nvSpPr>
          <p:cNvPr id="16" name="深度视觉·原创设计 https://www.docer.com/works?userid=22383862"/>
          <p:cNvSpPr/>
          <p:nvPr/>
        </p:nvSpPr>
        <p:spPr>
          <a:xfrm>
            <a:off x="2471235" y="2867111"/>
            <a:ext cx="667546" cy="533028"/>
          </a:xfrm>
          <a:custGeom>
            <a:avLst/>
            <a:gdLst/>
            <a:ahLst/>
            <a:cxnLst/>
            <a:rect l="l" t="t" r="r" b="b"/>
            <a:pathLst>
              <a:path w="266" h="213" extrusionOk="0">
                <a:moveTo>
                  <a:pt x="266" y="26"/>
                </a:moveTo>
                <a:cubicBezTo>
                  <a:pt x="256" y="30"/>
                  <a:pt x="245" y="33"/>
                  <a:pt x="234" y="34"/>
                </a:cubicBezTo>
                <a:cubicBezTo>
                  <a:pt x="246" y="27"/>
                  <a:pt x="254" y="17"/>
                  <a:pt x="258" y="4"/>
                </a:cubicBezTo>
                <a:cubicBezTo>
                  <a:pt x="248" y="11"/>
                  <a:pt x="236" y="15"/>
                  <a:pt x="224" y="17"/>
                </a:cubicBezTo>
                <a:cubicBezTo>
                  <a:pt x="214" y="7"/>
                  <a:pt x="200" y="0"/>
                  <a:pt x="184" y="0"/>
                </a:cubicBezTo>
                <a:cubicBezTo>
                  <a:pt x="154" y="0"/>
                  <a:pt x="130" y="25"/>
                  <a:pt x="130" y="54"/>
                </a:cubicBezTo>
                <a:cubicBezTo>
                  <a:pt x="130" y="58"/>
                  <a:pt x="130" y="62"/>
                  <a:pt x="131" y="66"/>
                </a:cubicBezTo>
                <a:cubicBezTo>
                  <a:pt x="86" y="64"/>
                  <a:pt x="46" y="43"/>
                  <a:pt x="19" y="10"/>
                </a:cubicBezTo>
                <a:cubicBezTo>
                  <a:pt x="14" y="18"/>
                  <a:pt x="11" y="27"/>
                  <a:pt x="11" y="37"/>
                </a:cubicBezTo>
                <a:cubicBezTo>
                  <a:pt x="11" y="56"/>
                  <a:pt x="21" y="72"/>
                  <a:pt x="36" y="82"/>
                </a:cubicBezTo>
                <a:cubicBezTo>
                  <a:pt x="27" y="82"/>
                  <a:pt x="18" y="79"/>
                  <a:pt x="11" y="75"/>
                </a:cubicBezTo>
                <a:cubicBezTo>
                  <a:pt x="11" y="75"/>
                  <a:pt x="11" y="76"/>
                  <a:pt x="11" y="76"/>
                </a:cubicBezTo>
                <a:cubicBezTo>
                  <a:pt x="11" y="83"/>
                  <a:pt x="12" y="89"/>
                  <a:pt x="15" y="95"/>
                </a:cubicBezTo>
                <a:cubicBezTo>
                  <a:pt x="21" y="112"/>
                  <a:pt x="36" y="125"/>
                  <a:pt x="55" y="128"/>
                </a:cubicBezTo>
                <a:cubicBezTo>
                  <a:pt x="50" y="130"/>
                  <a:pt x="45" y="130"/>
                  <a:pt x="40" y="130"/>
                </a:cubicBezTo>
                <a:cubicBezTo>
                  <a:pt x="37" y="130"/>
                  <a:pt x="33" y="130"/>
                  <a:pt x="30" y="129"/>
                </a:cubicBezTo>
                <a:cubicBezTo>
                  <a:pt x="37" y="151"/>
                  <a:pt x="57" y="166"/>
                  <a:pt x="81" y="167"/>
                </a:cubicBezTo>
                <a:cubicBezTo>
                  <a:pt x="62" y="181"/>
                  <a:pt x="39" y="190"/>
                  <a:pt x="13" y="190"/>
                </a:cubicBezTo>
                <a:cubicBezTo>
                  <a:pt x="9" y="190"/>
                  <a:pt x="5" y="189"/>
                  <a:pt x="0" y="189"/>
                </a:cubicBezTo>
                <a:cubicBezTo>
                  <a:pt x="24" y="204"/>
                  <a:pt x="53" y="213"/>
                  <a:pt x="84" y="213"/>
                </a:cubicBezTo>
                <a:cubicBezTo>
                  <a:pt x="169" y="213"/>
                  <a:pt x="221" y="154"/>
                  <a:pt x="235" y="93"/>
                </a:cubicBezTo>
                <a:cubicBezTo>
                  <a:pt x="237" y="82"/>
                  <a:pt x="239" y="71"/>
                  <a:pt x="239" y="60"/>
                </a:cubicBezTo>
                <a:cubicBezTo>
                  <a:pt x="239" y="58"/>
                  <a:pt x="239" y="56"/>
                  <a:pt x="239" y="53"/>
                </a:cubicBezTo>
                <a:cubicBezTo>
                  <a:pt x="249" y="46"/>
                  <a:pt x="258" y="36"/>
                  <a:pt x="266" y="2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Lato"/>
              <a:sym typeface="Lato"/>
            </a:endParaRPr>
          </a:p>
        </p:txBody>
      </p:sp>
      <p:cxnSp>
        <p:nvCxnSpPr>
          <p:cNvPr id="17" name="深度视觉·原创设计 https://www.docer.com/works?userid=22383862"/>
          <p:cNvCxnSpPr>
            <a:stCxn id="5" idx="4"/>
          </p:cNvCxnSpPr>
          <p:nvPr/>
        </p:nvCxnSpPr>
        <p:spPr>
          <a:xfrm flipH="1">
            <a:off x="2800948" y="4095950"/>
            <a:ext cx="900" cy="6246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oval" w="med" len="med"/>
          </a:ln>
        </p:spPr>
      </p:cxnSp>
      <p:sp>
        <p:nvSpPr>
          <p:cNvPr id="18" name="深度视觉·原创设计 https://www.docer.com/works?userid=22383862"/>
          <p:cNvSpPr txBox="1"/>
          <p:nvPr/>
        </p:nvSpPr>
        <p:spPr>
          <a:xfrm>
            <a:off x="1570510" y="5142879"/>
            <a:ext cx="2460576" cy="32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Lato"/>
              <a:sym typeface="Lato"/>
            </a:endParaRPr>
          </a:p>
        </p:txBody>
      </p:sp>
      <p:sp>
        <p:nvSpPr>
          <p:cNvPr id="19" name="深度视觉·原创设计 https://www.docer.com/works?userid=22383862"/>
          <p:cNvSpPr txBox="1"/>
          <p:nvPr/>
        </p:nvSpPr>
        <p:spPr>
          <a:xfrm>
            <a:off x="2253801" y="4961870"/>
            <a:ext cx="11415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accent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Lato"/>
                <a:sym typeface="Lato"/>
              </a:rPr>
              <a:t>123M</a:t>
            </a:r>
            <a:endParaRPr sz="1800">
              <a:solidFill>
                <a:schemeClr val="accent1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Lato"/>
              <a:sym typeface="Lato"/>
            </a:endParaRPr>
          </a:p>
        </p:txBody>
      </p:sp>
      <p:sp>
        <p:nvSpPr>
          <p:cNvPr id="20" name="深度视觉·原创设计 https://www.docer.com/works?userid=22383862"/>
          <p:cNvSpPr txBox="1"/>
          <p:nvPr/>
        </p:nvSpPr>
        <p:spPr>
          <a:xfrm>
            <a:off x="4005265" y="4961870"/>
            <a:ext cx="11415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accent2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Lato"/>
                <a:sym typeface="Lato"/>
              </a:rPr>
              <a:t>456M</a:t>
            </a:r>
            <a:endParaRPr sz="1800">
              <a:solidFill>
                <a:schemeClr val="accent2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Lato"/>
              <a:sym typeface="Lato"/>
            </a:endParaRPr>
          </a:p>
        </p:txBody>
      </p:sp>
      <p:sp>
        <p:nvSpPr>
          <p:cNvPr id="21" name="深度视觉·原创设计 https://www.docer.com/works?userid=22383862"/>
          <p:cNvSpPr txBox="1"/>
          <p:nvPr/>
        </p:nvSpPr>
        <p:spPr>
          <a:xfrm>
            <a:off x="6172362" y="4961870"/>
            <a:ext cx="11415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accent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Lato"/>
                <a:sym typeface="Lato"/>
              </a:rPr>
              <a:t>7B</a:t>
            </a:r>
            <a:endParaRPr sz="1800">
              <a:solidFill>
                <a:schemeClr val="accent1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Lato"/>
              <a:sym typeface="Lato"/>
            </a:endParaRPr>
          </a:p>
        </p:txBody>
      </p:sp>
      <p:sp>
        <p:nvSpPr>
          <p:cNvPr id="22" name="深度视觉·原创设计 https://www.docer.com/works?userid=22383862"/>
          <p:cNvSpPr txBox="1"/>
          <p:nvPr/>
        </p:nvSpPr>
        <p:spPr>
          <a:xfrm>
            <a:off x="8715266" y="4961870"/>
            <a:ext cx="11415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accent2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Lato"/>
                <a:sym typeface="Lato"/>
              </a:rPr>
              <a:t>9B</a:t>
            </a:r>
            <a:endParaRPr sz="1800">
              <a:solidFill>
                <a:schemeClr val="accent2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Lato"/>
              <a:sym typeface="Lato"/>
            </a:endParaRPr>
          </a:p>
        </p:txBody>
      </p:sp>
      <p:cxnSp>
        <p:nvCxnSpPr>
          <p:cNvPr id="23" name="深度视觉·原创设计 https://www.docer.com/works?userid=22383862"/>
          <p:cNvCxnSpPr>
            <a:stCxn id="4" idx="4"/>
          </p:cNvCxnSpPr>
          <p:nvPr/>
        </p:nvCxnSpPr>
        <p:spPr>
          <a:xfrm>
            <a:off x="4616314" y="4230279"/>
            <a:ext cx="0" cy="54870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oval" w="med" len="med"/>
          </a:ln>
        </p:spPr>
      </p:cxnSp>
      <p:cxnSp>
        <p:nvCxnSpPr>
          <p:cNvPr id="24" name="深度视觉·原创设计 https://www.docer.com/works?userid=22383862"/>
          <p:cNvCxnSpPr>
            <a:stCxn id="3" idx="4"/>
          </p:cNvCxnSpPr>
          <p:nvPr/>
        </p:nvCxnSpPr>
        <p:spPr>
          <a:xfrm>
            <a:off x="6766595" y="4392934"/>
            <a:ext cx="0" cy="436500"/>
          </a:xfrm>
          <a:prstGeom prst="straightConnector1">
            <a:avLst/>
          </a:prstGeom>
          <a:noFill/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oval" w="med" len="med"/>
          </a:ln>
        </p:spPr>
      </p:cxnSp>
      <p:cxnSp>
        <p:nvCxnSpPr>
          <p:cNvPr id="25" name="深度视觉·原创设计 https://www.docer.com/works?userid=22383862"/>
          <p:cNvCxnSpPr>
            <a:stCxn id="2" idx="4"/>
          </p:cNvCxnSpPr>
          <p:nvPr/>
        </p:nvCxnSpPr>
        <p:spPr>
          <a:xfrm>
            <a:off x="9311981" y="4625383"/>
            <a:ext cx="0" cy="20400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oval" w="med" len="med"/>
          </a:ln>
        </p:spPr>
      </p:cxnSp>
      <p:sp>
        <p:nvSpPr>
          <p:cNvPr id="26" name="深度视觉·原创设计 https://www.docer.com/works?userid=22383862"/>
          <p:cNvSpPr/>
          <p:nvPr/>
        </p:nvSpPr>
        <p:spPr>
          <a:xfrm>
            <a:off x="1958847" y="5331202"/>
            <a:ext cx="1655198" cy="561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000"/>
              </a:lnSpc>
              <a:defRPr/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FZHei-B01S" panose="02010601030101010101" pitchFamily="2" charset="-122"/>
              </a:rPr>
              <a:t>请在此处添加具体内容，文字尽量言简意赅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FZHei-B01S" panose="02010601030101010101" pitchFamily="2" charset="-122"/>
            </a:endParaRPr>
          </a:p>
        </p:txBody>
      </p:sp>
      <p:sp>
        <p:nvSpPr>
          <p:cNvPr id="27" name="深度视觉·原创设计 https://www.docer.com/works?userid=22383862"/>
          <p:cNvSpPr/>
          <p:nvPr/>
        </p:nvSpPr>
        <p:spPr>
          <a:xfrm>
            <a:off x="3748441" y="5331202"/>
            <a:ext cx="1655198" cy="561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000"/>
              </a:lnSpc>
              <a:defRPr/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FZHei-B01S" panose="02010601030101010101" pitchFamily="2" charset="-122"/>
              </a:rPr>
              <a:t>请在此处添加具体内容，文字尽量言简意赅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FZHei-B01S" panose="02010601030101010101" pitchFamily="2" charset="-122"/>
            </a:endParaRPr>
          </a:p>
        </p:txBody>
      </p:sp>
      <p:sp>
        <p:nvSpPr>
          <p:cNvPr id="28" name="深度视觉·原创设计 https://www.docer.com/works?userid=22383862"/>
          <p:cNvSpPr/>
          <p:nvPr/>
        </p:nvSpPr>
        <p:spPr>
          <a:xfrm>
            <a:off x="5915538" y="5331202"/>
            <a:ext cx="1655198" cy="561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000"/>
              </a:lnSpc>
              <a:defRPr/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FZHei-B01S" panose="02010601030101010101" pitchFamily="2" charset="-122"/>
              </a:rPr>
              <a:t>请在此处添加具体内容，文字尽量言简意赅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FZHei-B01S" panose="02010601030101010101" pitchFamily="2" charset="-122"/>
            </a:endParaRPr>
          </a:p>
        </p:txBody>
      </p:sp>
      <p:sp>
        <p:nvSpPr>
          <p:cNvPr id="29" name="深度视觉·原创设计 https://www.docer.com/works?userid=22383862"/>
          <p:cNvSpPr/>
          <p:nvPr/>
        </p:nvSpPr>
        <p:spPr>
          <a:xfrm>
            <a:off x="8458442" y="5331202"/>
            <a:ext cx="1655198" cy="561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000"/>
              </a:lnSpc>
              <a:defRPr/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FZHei-B01S" panose="02010601030101010101" pitchFamily="2" charset="-122"/>
              </a:rPr>
              <a:t>请在此处添加具体内容，文字尽量言简意赅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FZHei-B01S" panose="02010601030101010101" pitchFamily="2" charset="-122"/>
            </a:endParaRPr>
          </a:p>
        </p:txBody>
      </p:sp>
      <p:pic>
        <p:nvPicPr>
          <p:cNvPr id="35" name="图片 34" descr="0d29a30a1dc2df20f26d544bb3365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4161155" y="290830"/>
            <a:ext cx="3152775" cy="1188720"/>
            <a:chOff x="8389" y="1430"/>
            <a:chExt cx="4965" cy="1872"/>
          </a:xfrm>
        </p:grpSpPr>
        <p:cxnSp>
          <p:nvCxnSpPr>
            <p:cNvPr id="39" name="直接箭头连接符 38"/>
            <p:cNvCxnSpPr/>
            <p:nvPr>
              <p:custDataLst>
                <p:tags r:id="rId2"/>
              </p:custDataLst>
            </p:nvPr>
          </p:nvCxnSpPr>
          <p:spPr>
            <a:xfrm flipV="1">
              <a:off x="8389" y="2156"/>
              <a:ext cx="786" cy="1146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>
              <p:custDataLst>
                <p:tags r:id="rId3"/>
              </p:custDataLst>
            </p:nvPr>
          </p:nvSpPr>
          <p:spPr>
            <a:xfrm>
              <a:off x="9175" y="1430"/>
              <a:ext cx="4179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点击形考任务进行答题</a:t>
              </a:r>
              <a:endPara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 rot="10800000">
            <a:off x="0" y="241509"/>
            <a:ext cx="7099443" cy="165937"/>
            <a:chOff x="5080570" y="6464445"/>
            <a:chExt cx="7099443" cy="165937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7501568" y="6464445"/>
              <a:ext cx="4678445" cy="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5080570" y="6630382"/>
              <a:ext cx="7099443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6"/>
          <p:cNvGrpSpPr/>
          <p:nvPr/>
        </p:nvGrpSpPr>
        <p:grpSpPr>
          <a:xfrm>
            <a:off x="5102615" y="6454963"/>
            <a:ext cx="7099443" cy="165937"/>
            <a:chOff x="5080570" y="6464445"/>
            <a:chExt cx="7099443" cy="165937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7501568" y="6464445"/>
              <a:ext cx="4678445" cy="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5080570" y="6630382"/>
              <a:ext cx="7099443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等腰三角形 30"/>
          <p:cNvSpPr/>
          <p:nvPr/>
        </p:nvSpPr>
        <p:spPr>
          <a:xfrm>
            <a:off x="1595424" y="2775544"/>
            <a:ext cx="356666" cy="277479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7e72bd049e4f92576e626fed951805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021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-355" y="2670175"/>
            <a:ext cx="4315678" cy="689610"/>
            <a:chOff x="886" y="5581"/>
            <a:chExt cx="7293" cy="1086"/>
          </a:xfrm>
        </p:grpSpPr>
        <p:sp>
          <p:nvSpPr>
            <p:cNvPr id="10" name="标题 14"/>
            <p:cNvSpPr>
              <a:spLocks noGrp="1" noChangeArrowheads="1"/>
            </p:cNvSpPr>
            <p:nvPr>
              <p:custDataLst>
                <p:tags r:id="rId2"/>
              </p:custDataLst>
            </p:nvPr>
          </p:nvSpPr>
          <p:spPr>
            <a:xfrm>
              <a:off x="2932" y="5841"/>
              <a:ext cx="5247" cy="567"/>
            </a:xfrm>
            <a:prstGeom prst="rect">
              <a:avLst/>
            </a:prstGeom>
          </p:spPr>
          <p:txBody>
            <a:bodyPr vert="horz" lIns="91440" tIns="45720" rIns="91440" bIns="46800" rtlCol="0" anchor="b">
              <a:noAutofit/>
            </a:bodyPr>
            <a:lstStyle>
              <a:lvl1pPr algn="l" defTabSz="685800" rtl="0" eaLnBrk="1" latinLnBrk="0" hangingPunct="1">
                <a:lnSpc>
                  <a:spcPct val="120000"/>
                </a:lnSpc>
                <a:spcBef>
                  <a:spcPct val="0"/>
                </a:spcBef>
                <a:buNone/>
                <a:defRPr sz="30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pPr marL="0" indent="0" algn="ctr" eaLnBrk="1" hangingPunct="1"/>
              <a:r>
                <a:rPr lang="zh-CN" altLang="en-US" sz="2800" b="1" dirty="0" smtClean="0">
                  <a:solidFill>
                    <a:srgbClr val="FF0000"/>
                  </a:solidFill>
                </a:rPr>
                <a:t>点击查看形考成绩</a:t>
              </a:r>
              <a:endParaRPr lang="zh-CN" altLang="en-US" sz="2800" b="1" dirty="0" smtClean="0">
                <a:solidFill>
                  <a:srgbClr val="FF0000"/>
                </a:solidFill>
              </a:endParaRPr>
            </a:p>
          </p:txBody>
        </p:sp>
        <p:sp>
          <p:nvSpPr>
            <p:cNvPr id="11" name="椭圆 10"/>
            <p:cNvSpPr/>
            <p:nvPr>
              <p:custDataLst>
                <p:tags r:id="rId3"/>
              </p:custDataLst>
            </p:nvPr>
          </p:nvSpPr>
          <p:spPr>
            <a:xfrm>
              <a:off x="886" y="5581"/>
              <a:ext cx="1860" cy="108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 rot="10800000">
            <a:off x="0" y="241509"/>
            <a:ext cx="7099443" cy="165937"/>
            <a:chOff x="5080570" y="6464445"/>
            <a:chExt cx="7099443" cy="165937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7501568" y="6464445"/>
              <a:ext cx="4678445" cy="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5080570" y="6630382"/>
              <a:ext cx="7099443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6"/>
          <p:cNvGrpSpPr/>
          <p:nvPr/>
        </p:nvGrpSpPr>
        <p:grpSpPr>
          <a:xfrm>
            <a:off x="5102615" y="6454963"/>
            <a:ext cx="7099443" cy="165937"/>
            <a:chOff x="5080570" y="6464445"/>
            <a:chExt cx="7099443" cy="165937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7501568" y="6464445"/>
              <a:ext cx="4678445" cy="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5080570" y="6630382"/>
              <a:ext cx="7099443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组合 28"/>
          <p:cNvGrpSpPr/>
          <p:nvPr/>
        </p:nvGrpSpPr>
        <p:grpSpPr>
          <a:xfrm rot="18281743">
            <a:off x="487855" y="1646378"/>
            <a:ext cx="3702733" cy="3565243"/>
            <a:chOff x="748475" y="990033"/>
            <a:chExt cx="3702733" cy="3565243"/>
          </a:xfrm>
        </p:grpSpPr>
        <p:sp>
          <p:nvSpPr>
            <p:cNvPr id="20" name="任意多边形: 形状 19"/>
            <p:cNvSpPr/>
            <p:nvPr/>
          </p:nvSpPr>
          <p:spPr>
            <a:xfrm rot="15933858">
              <a:off x="877068" y="861440"/>
              <a:ext cx="3445547" cy="3702733"/>
            </a:xfrm>
            <a:custGeom>
              <a:avLst/>
              <a:gdLst>
                <a:gd name="connsiteX0" fmla="*/ 1539697 w 3445547"/>
                <a:gd name="connsiteY0" fmla="*/ 0 h 3702733"/>
                <a:gd name="connsiteX1" fmla="*/ 3445547 w 3445547"/>
                <a:gd name="connsiteY1" fmla="*/ 1905850 h 3702733"/>
                <a:gd name="connsiteX2" fmla="*/ 2281540 w 3445547"/>
                <a:gd name="connsiteY2" fmla="*/ 3661929 h 3702733"/>
                <a:gd name="connsiteX3" fmla="*/ 2170057 w 3445547"/>
                <a:gd name="connsiteY3" fmla="*/ 3702733 h 3702733"/>
                <a:gd name="connsiteX4" fmla="*/ 2170057 w 3445547"/>
                <a:gd name="connsiteY4" fmla="*/ 3571026 h 3702733"/>
                <a:gd name="connsiteX5" fmla="*/ 2233352 w 3445547"/>
                <a:gd name="connsiteY5" fmla="*/ 3547859 h 3702733"/>
                <a:gd name="connsiteX6" fmla="*/ 3321748 w 3445547"/>
                <a:gd name="connsiteY6" fmla="*/ 1905850 h 3702733"/>
                <a:gd name="connsiteX7" fmla="*/ 1539697 w 3445547"/>
                <a:gd name="connsiteY7" fmla="*/ 123799 h 3702733"/>
                <a:gd name="connsiteX8" fmla="*/ 164580 w 3445547"/>
                <a:gd name="connsiteY8" fmla="*/ 772300 h 3702733"/>
                <a:gd name="connsiteX9" fmla="*/ 154416 w 3445547"/>
                <a:gd name="connsiteY9" fmla="*/ 785892 h 3702733"/>
                <a:gd name="connsiteX10" fmla="*/ 0 w 3445547"/>
                <a:gd name="connsiteY10" fmla="*/ 785892 h 3702733"/>
                <a:gd name="connsiteX11" fmla="*/ 69050 w 3445547"/>
                <a:gd name="connsiteY11" fmla="*/ 693552 h 3702733"/>
                <a:gd name="connsiteX12" fmla="*/ 1539697 w 3445547"/>
                <a:gd name="connsiteY12" fmla="*/ 0 h 370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45547" h="3702733">
                  <a:moveTo>
                    <a:pt x="1539697" y="0"/>
                  </a:moveTo>
                  <a:cubicBezTo>
                    <a:pt x="2592269" y="0"/>
                    <a:pt x="3445547" y="853278"/>
                    <a:pt x="3445547" y="1905850"/>
                  </a:cubicBezTo>
                  <a:cubicBezTo>
                    <a:pt x="3445547" y="2695279"/>
                    <a:pt x="2965578" y="3372605"/>
                    <a:pt x="2281540" y="3661929"/>
                  </a:cubicBezTo>
                  <a:lnTo>
                    <a:pt x="2170057" y="3702733"/>
                  </a:lnTo>
                  <a:lnTo>
                    <a:pt x="2170057" y="3571026"/>
                  </a:lnTo>
                  <a:lnTo>
                    <a:pt x="2233352" y="3547859"/>
                  </a:lnTo>
                  <a:cubicBezTo>
                    <a:pt x="2872957" y="3277329"/>
                    <a:pt x="3321748" y="2644000"/>
                    <a:pt x="3321748" y="1905850"/>
                  </a:cubicBezTo>
                  <a:cubicBezTo>
                    <a:pt x="3321748" y="921650"/>
                    <a:pt x="2523897" y="123799"/>
                    <a:pt x="1539697" y="123799"/>
                  </a:cubicBezTo>
                  <a:cubicBezTo>
                    <a:pt x="986085" y="123799"/>
                    <a:pt x="491434" y="376244"/>
                    <a:pt x="164580" y="772300"/>
                  </a:cubicBezTo>
                  <a:lnTo>
                    <a:pt x="154416" y="785892"/>
                  </a:lnTo>
                  <a:lnTo>
                    <a:pt x="0" y="785892"/>
                  </a:lnTo>
                  <a:lnTo>
                    <a:pt x="69050" y="693552"/>
                  </a:lnTo>
                  <a:cubicBezTo>
                    <a:pt x="418611" y="269982"/>
                    <a:pt x="947625" y="0"/>
                    <a:pt x="1539697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>
            <a:xfrm rot="852581">
              <a:off x="948925" y="1953092"/>
              <a:ext cx="2780593" cy="2602184"/>
            </a:xfrm>
            <a:custGeom>
              <a:avLst/>
              <a:gdLst>
                <a:gd name="connsiteX0" fmla="*/ 219254 w 2780593"/>
                <a:gd name="connsiteY0" fmla="*/ 0 h 2602184"/>
                <a:gd name="connsiteX1" fmla="*/ 333691 w 2780593"/>
                <a:gd name="connsiteY1" fmla="*/ 0 h 2602184"/>
                <a:gd name="connsiteX2" fmla="*/ 297756 w 2780593"/>
                <a:gd name="connsiteY2" fmla="*/ 59152 h 2602184"/>
                <a:gd name="connsiteX3" fmla="*/ 97903 w 2780593"/>
                <a:gd name="connsiteY3" fmla="*/ 848429 h 2602184"/>
                <a:gd name="connsiteX4" fmla="*/ 1753755 w 2780593"/>
                <a:gd name="connsiteY4" fmla="*/ 2504281 h 2602184"/>
                <a:gd name="connsiteX5" fmla="*/ 2679558 w 2780593"/>
                <a:gd name="connsiteY5" fmla="*/ 2221488 h 2602184"/>
                <a:gd name="connsiteX6" fmla="*/ 2780593 w 2780593"/>
                <a:gd name="connsiteY6" fmla="*/ 2145935 h 2602184"/>
                <a:gd name="connsiteX7" fmla="*/ 2780593 w 2780593"/>
                <a:gd name="connsiteY7" fmla="*/ 2268050 h 2602184"/>
                <a:gd name="connsiteX8" fmla="*/ 2734296 w 2780593"/>
                <a:gd name="connsiteY8" fmla="*/ 2302670 h 2602184"/>
                <a:gd name="connsiteX9" fmla="*/ 1753755 w 2780593"/>
                <a:gd name="connsiteY9" fmla="*/ 2602184 h 2602184"/>
                <a:gd name="connsiteX10" fmla="*/ 0 w 2780593"/>
                <a:gd name="connsiteY10" fmla="*/ 848429 h 2602184"/>
                <a:gd name="connsiteX11" fmla="*/ 211669 w 2780593"/>
                <a:gd name="connsiteY11" fmla="*/ 12485 h 2602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80593" h="2602184">
                  <a:moveTo>
                    <a:pt x="219254" y="0"/>
                  </a:moveTo>
                  <a:lnTo>
                    <a:pt x="333691" y="0"/>
                  </a:lnTo>
                  <a:lnTo>
                    <a:pt x="297756" y="59152"/>
                  </a:lnTo>
                  <a:cubicBezTo>
                    <a:pt x="170301" y="293775"/>
                    <a:pt x="97903" y="562647"/>
                    <a:pt x="97903" y="848429"/>
                  </a:cubicBezTo>
                  <a:cubicBezTo>
                    <a:pt x="97903" y="1762931"/>
                    <a:pt x="839253" y="2504281"/>
                    <a:pt x="1753755" y="2504281"/>
                  </a:cubicBezTo>
                  <a:cubicBezTo>
                    <a:pt x="2096693" y="2504281"/>
                    <a:pt x="2415282" y="2400029"/>
                    <a:pt x="2679558" y="2221488"/>
                  </a:cubicBezTo>
                  <a:lnTo>
                    <a:pt x="2780593" y="2145935"/>
                  </a:lnTo>
                  <a:lnTo>
                    <a:pt x="2780593" y="2268050"/>
                  </a:lnTo>
                  <a:lnTo>
                    <a:pt x="2734296" y="2302670"/>
                  </a:lnTo>
                  <a:cubicBezTo>
                    <a:pt x="2454395" y="2491768"/>
                    <a:pt x="2116970" y="2602184"/>
                    <a:pt x="1753755" y="2602184"/>
                  </a:cubicBezTo>
                  <a:cubicBezTo>
                    <a:pt x="785183" y="2602184"/>
                    <a:pt x="0" y="1817001"/>
                    <a:pt x="0" y="848429"/>
                  </a:cubicBezTo>
                  <a:cubicBezTo>
                    <a:pt x="0" y="545750"/>
                    <a:pt x="76678" y="260981"/>
                    <a:pt x="211669" y="124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0" name="减号 29"/>
          <p:cNvSpPr/>
          <p:nvPr/>
        </p:nvSpPr>
        <p:spPr>
          <a:xfrm>
            <a:off x="893851" y="2748347"/>
            <a:ext cx="5311739" cy="760283"/>
          </a:xfrm>
          <a:prstGeom prst="mathMinus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等腰三角形 30"/>
          <p:cNvSpPr/>
          <p:nvPr/>
        </p:nvSpPr>
        <p:spPr>
          <a:xfrm>
            <a:off x="1595424" y="2775544"/>
            <a:ext cx="356666" cy="277479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3396615" y="2221865"/>
            <a:ext cx="76815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latin typeface="华文新魏" panose="02010800040101010101" pitchFamily="2" charset="-122"/>
                <a:ea typeface="华文新魏" panose="02010800040101010101" pitchFamily="2" charset="-122"/>
              </a:rPr>
              <a:t>四、准考证的下载方法</a:t>
            </a:r>
            <a:endParaRPr lang="zh-CN" altLang="en-US" sz="5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455" y="3945811"/>
            <a:ext cx="1113533" cy="12805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深度视觉·原创设计 https://www.docer.com/works?userid=22383862"/>
          <p:cNvSpPr/>
          <p:nvPr/>
        </p:nvSpPr>
        <p:spPr>
          <a:xfrm>
            <a:off x="0" y="6482686"/>
            <a:ext cx="12192000" cy="375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深度视觉·原创设计 https://www.docer.com/works?userid=22383862"/>
          <p:cNvSpPr/>
          <p:nvPr/>
        </p:nvSpPr>
        <p:spPr>
          <a:xfrm rot="16200000">
            <a:off x="11471365" y="16345"/>
            <a:ext cx="736981" cy="704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1382375" cy="839152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858510" y="1787525"/>
            <a:ext cx="3247390" cy="1816735"/>
            <a:chOff x="9226" y="2815"/>
            <a:chExt cx="5114" cy="2861"/>
          </a:xfrm>
        </p:grpSpPr>
        <p:sp>
          <p:nvSpPr>
            <p:cNvPr id="13" name="椭圆 12"/>
            <p:cNvSpPr/>
            <p:nvPr/>
          </p:nvSpPr>
          <p:spPr>
            <a:xfrm>
              <a:off x="10420" y="2815"/>
              <a:ext cx="1971" cy="1848"/>
            </a:xfrm>
            <a:prstGeom prst="ellipse">
              <a:avLst/>
            </a:prstGeom>
            <a:noFill/>
            <a:ln w="50800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9226" y="4854"/>
              <a:ext cx="511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点击考试（学生端）</a:t>
              </a:r>
              <a:endPara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深度视觉·原创设计 https://www.docer.com/works?userid=22383862"/>
          <p:cNvSpPr/>
          <p:nvPr/>
        </p:nvSpPr>
        <p:spPr>
          <a:xfrm>
            <a:off x="0" y="6482686"/>
            <a:ext cx="12192000" cy="375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深度视觉·原创设计 https://www.docer.com/works?userid=22383862"/>
          <p:cNvSpPr/>
          <p:nvPr/>
        </p:nvSpPr>
        <p:spPr>
          <a:xfrm rot="16200000">
            <a:off x="11471365" y="16345"/>
            <a:ext cx="736981" cy="704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8362950" y="577850"/>
            <a:ext cx="3258820" cy="3658870"/>
            <a:chOff x="13170" y="910"/>
            <a:chExt cx="5132" cy="5762"/>
          </a:xfrm>
        </p:grpSpPr>
        <p:sp>
          <p:nvSpPr>
            <p:cNvPr id="13" name="椭圆 12"/>
            <p:cNvSpPr/>
            <p:nvPr/>
          </p:nvSpPr>
          <p:spPr>
            <a:xfrm>
              <a:off x="13170" y="910"/>
              <a:ext cx="4921" cy="449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3882" y="5850"/>
              <a:ext cx="442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点击个人中心</a:t>
              </a:r>
              <a:endPara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深度视觉·原创设计 https://www.docer.com/works?userid=22383862"/>
          <p:cNvSpPr/>
          <p:nvPr/>
        </p:nvSpPr>
        <p:spPr>
          <a:xfrm>
            <a:off x="0" y="6482686"/>
            <a:ext cx="12192000" cy="375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深度视觉·原创设计 https://www.docer.com/works?userid=22383862"/>
          <p:cNvSpPr/>
          <p:nvPr/>
        </p:nvSpPr>
        <p:spPr>
          <a:xfrm rot="16200000">
            <a:off x="11471365" y="16345"/>
            <a:ext cx="736981" cy="704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3" name="图片 2" descr="M3W3TFKVJ7QK`HA34RFW)U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-65405"/>
            <a:ext cx="12195175" cy="692340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43840" y="1096645"/>
            <a:ext cx="2806700" cy="1184275"/>
            <a:chOff x="384" y="1727"/>
            <a:chExt cx="4420" cy="1865"/>
          </a:xfrm>
        </p:grpSpPr>
        <p:sp>
          <p:nvSpPr>
            <p:cNvPr id="21" name="椭圆 20"/>
            <p:cNvSpPr/>
            <p:nvPr>
              <p:custDataLst>
                <p:tags r:id="rId2"/>
              </p:custDataLst>
            </p:nvPr>
          </p:nvSpPr>
          <p:spPr>
            <a:xfrm>
              <a:off x="1304" y="1727"/>
              <a:ext cx="1356" cy="663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384" y="2770"/>
              <a:ext cx="442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点击资料下载</a:t>
              </a:r>
              <a:endPara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451225" y="6266815"/>
            <a:ext cx="5112385" cy="591185"/>
            <a:chOff x="-5794" y="4757"/>
            <a:chExt cx="8051" cy="931"/>
          </a:xfrm>
        </p:grpSpPr>
        <p:sp>
          <p:nvSpPr>
            <p:cNvPr id="5" name="椭圆 4"/>
            <p:cNvSpPr/>
            <p:nvPr>
              <p:custDataLst>
                <p:tags r:id="rId3"/>
              </p:custDataLst>
            </p:nvPr>
          </p:nvSpPr>
          <p:spPr>
            <a:xfrm>
              <a:off x="361" y="4878"/>
              <a:ext cx="1896" cy="810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4"/>
              </p:custDataLst>
            </p:nvPr>
          </p:nvSpPr>
          <p:spPr>
            <a:xfrm>
              <a:off x="-5794" y="4757"/>
              <a:ext cx="606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点击下载准考证电子档</a:t>
              </a:r>
              <a:endPara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 rot="10800000">
            <a:off x="0" y="241509"/>
            <a:ext cx="7099443" cy="165937"/>
            <a:chOff x="5080570" y="6464445"/>
            <a:chExt cx="7099443" cy="165937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7501568" y="6464445"/>
              <a:ext cx="4678445" cy="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5080570" y="6630382"/>
              <a:ext cx="7099443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6"/>
          <p:cNvGrpSpPr/>
          <p:nvPr/>
        </p:nvGrpSpPr>
        <p:grpSpPr>
          <a:xfrm>
            <a:off x="5102615" y="6454963"/>
            <a:ext cx="7099443" cy="165937"/>
            <a:chOff x="5080570" y="6464445"/>
            <a:chExt cx="7099443" cy="165937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7501568" y="6464445"/>
              <a:ext cx="4678445" cy="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5080570" y="6630382"/>
              <a:ext cx="7099443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组合 28"/>
          <p:cNvGrpSpPr/>
          <p:nvPr/>
        </p:nvGrpSpPr>
        <p:grpSpPr>
          <a:xfrm rot="18281743">
            <a:off x="487855" y="1646378"/>
            <a:ext cx="3702733" cy="3565243"/>
            <a:chOff x="748475" y="990033"/>
            <a:chExt cx="3702733" cy="3565243"/>
          </a:xfrm>
        </p:grpSpPr>
        <p:sp>
          <p:nvSpPr>
            <p:cNvPr id="20" name="任意多边形: 形状 19"/>
            <p:cNvSpPr/>
            <p:nvPr/>
          </p:nvSpPr>
          <p:spPr>
            <a:xfrm rot="15933858">
              <a:off x="877068" y="861440"/>
              <a:ext cx="3445547" cy="3702733"/>
            </a:xfrm>
            <a:custGeom>
              <a:avLst/>
              <a:gdLst>
                <a:gd name="connsiteX0" fmla="*/ 1539697 w 3445547"/>
                <a:gd name="connsiteY0" fmla="*/ 0 h 3702733"/>
                <a:gd name="connsiteX1" fmla="*/ 3445547 w 3445547"/>
                <a:gd name="connsiteY1" fmla="*/ 1905850 h 3702733"/>
                <a:gd name="connsiteX2" fmla="*/ 2281540 w 3445547"/>
                <a:gd name="connsiteY2" fmla="*/ 3661929 h 3702733"/>
                <a:gd name="connsiteX3" fmla="*/ 2170057 w 3445547"/>
                <a:gd name="connsiteY3" fmla="*/ 3702733 h 3702733"/>
                <a:gd name="connsiteX4" fmla="*/ 2170057 w 3445547"/>
                <a:gd name="connsiteY4" fmla="*/ 3571026 h 3702733"/>
                <a:gd name="connsiteX5" fmla="*/ 2233352 w 3445547"/>
                <a:gd name="connsiteY5" fmla="*/ 3547859 h 3702733"/>
                <a:gd name="connsiteX6" fmla="*/ 3321748 w 3445547"/>
                <a:gd name="connsiteY6" fmla="*/ 1905850 h 3702733"/>
                <a:gd name="connsiteX7" fmla="*/ 1539697 w 3445547"/>
                <a:gd name="connsiteY7" fmla="*/ 123799 h 3702733"/>
                <a:gd name="connsiteX8" fmla="*/ 164580 w 3445547"/>
                <a:gd name="connsiteY8" fmla="*/ 772300 h 3702733"/>
                <a:gd name="connsiteX9" fmla="*/ 154416 w 3445547"/>
                <a:gd name="connsiteY9" fmla="*/ 785892 h 3702733"/>
                <a:gd name="connsiteX10" fmla="*/ 0 w 3445547"/>
                <a:gd name="connsiteY10" fmla="*/ 785892 h 3702733"/>
                <a:gd name="connsiteX11" fmla="*/ 69050 w 3445547"/>
                <a:gd name="connsiteY11" fmla="*/ 693552 h 3702733"/>
                <a:gd name="connsiteX12" fmla="*/ 1539697 w 3445547"/>
                <a:gd name="connsiteY12" fmla="*/ 0 h 370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45547" h="3702733">
                  <a:moveTo>
                    <a:pt x="1539697" y="0"/>
                  </a:moveTo>
                  <a:cubicBezTo>
                    <a:pt x="2592269" y="0"/>
                    <a:pt x="3445547" y="853278"/>
                    <a:pt x="3445547" y="1905850"/>
                  </a:cubicBezTo>
                  <a:cubicBezTo>
                    <a:pt x="3445547" y="2695279"/>
                    <a:pt x="2965578" y="3372605"/>
                    <a:pt x="2281540" y="3661929"/>
                  </a:cubicBezTo>
                  <a:lnTo>
                    <a:pt x="2170057" y="3702733"/>
                  </a:lnTo>
                  <a:lnTo>
                    <a:pt x="2170057" y="3571026"/>
                  </a:lnTo>
                  <a:lnTo>
                    <a:pt x="2233352" y="3547859"/>
                  </a:lnTo>
                  <a:cubicBezTo>
                    <a:pt x="2872957" y="3277329"/>
                    <a:pt x="3321748" y="2644000"/>
                    <a:pt x="3321748" y="1905850"/>
                  </a:cubicBezTo>
                  <a:cubicBezTo>
                    <a:pt x="3321748" y="921650"/>
                    <a:pt x="2523897" y="123799"/>
                    <a:pt x="1539697" y="123799"/>
                  </a:cubicBezTo>
                  <a:cubicBezTo>
                    <a:pt x="986085" y="123799"/>
                    <a:pt x="491434" y="376244"/>
                    <a:pt x="164580" y="772300"/>
                  </a:cubicBezTo>
                  <a:lnTo>
                    <a:pt x="154416" y="785892"/>
                  </a:lnTo>
                  <a:lnTo>
                    <a:pt x="0" y="785892"/>
                  </a:lnTo>
                  <a:lnTo>
                    <a:pt x="69050" y="693552"/>
                  </a:lnTo>
                  <a:cubicBezTo>
                    <a:pt x="418611" y="269982"/>
                    <a:pt x="947625" y="0"/>
                    <a:pt x="1539697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>
            <a:xfrm rot="852581">
              <a:off x="948925" y="1953092"/>
              <a:ext cx="2780593" cy="2602184"/>
            </a:xfrm>
            <a:custGeom>
              <a:avLst/>
              <a:gdLst>
                <a:gd name="connsiteX0" fmla="*/ 219254 w 2780593"/>
                <a:gd name="connsiteY0" fmla="*/ 0 h 2602184"/>
                <a:gd name="connsiteX1" fmla="*/ 333691 w 2780593"/>
                <a:gd name="connsiteY1" fmla="*/ 0 h 2602184"/>
                <a:gd name="connsiteX2" fmla="*/ 297756 w 2780593"/>
                <a:gd name="connsiteY2" fmla="*/ 59152 h 2602184"/>
                <a:gd name="connsiteX3" fmla="*/ 97903 w 2780593"/>
                <a:gd name="connsiteY3" fmla="*/ 848429 h 2602184"/>
                <a:gd name="connsiteX4" fmla="*/ 1753755 w 2780593"/>
                <a:gd name="connsiteY4" fmla="*/ 2504281 h 2602184"/>
                <a:gd name="connsiteX5" fmla="*/ 2679558 w 2780593"/>
                <a:gd name="connsiteY5" fmla="*/ 2221488 h 2602184"/>
                <a:gd name="connsiteX6" fmla="*/ 2780593 w 2780593"/>
                <a:gd name="connsiteY6" fmla="*/ 2145935 h 2602184"/>
                <a:gd name="connsiteX7" fmla="*/ 2780593 w 2780593"/>
                <a:gd name="connsiteY7" fmla="*/ 2268050 h 2602184"/>
                <a:gd name="connsiteX8" fmla="*/ 2734296 w 2780593"/>
                <a:gd name="connsiteY8" fmla="*/ 2302670 h 2602184"/>
                <a:gd name="connsiteX9" fmla="*/ 1753755 w 2780593"/>
                <a:gd name="connsiteY9" fmla="*/ 2602184 h 2602184"/>
                <a:gd name="connsiteX10" fmla="*/ 0 w 2780593"/>
                <a:gd name="connsiteY10" fmla="*/ 848429 h 2602184"/>
                <a:gd name="connsiteX11" fmla="*/ 211669 w 2780593"/>
                <a:gd name="connsiteY11" fmla="*/ 12485 h 2602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80593" h="2602184">
                  <a:moveTo>
                    <a:pt x="219254" y="0"/>
                  </a:moveTo>
                  <a:lnTo>
                    <a:pt x="333691" y="0"/>
                  </a:lnTo>
                  <a:lnTo>
                    <a:pt x="297756" y="59152"/>
                  </a:lnTo>
                  <a:cubicBezTo>
                    <a:pt x="170301" y="293775"/>
                    <a:pt x="97903" y="562647"/>
                    <a:pt x="97903" y="848429"/>
                  </a:cubicBezTo>
                  <a:cubicBezTo>
                    <a:pt x="97903" y="1762931"/>
                    <a:pt x="839253" y="2504281"/>
                    <a:pt x="1753755" y="2504281"/>
                  </a:cubicBezTo>
                  <a:cubicBezTo>
                    <a:pt x="2096693" y="2504281"/>
                    <a:pt x="2415282" y="2400029"/>
                    <a:pt x="2679558" y="2221488"/>
                  </a:cubicBezTo>
                  <a:lnTo>
                    <a:pt x="2780593" y="2145935"/>
                  </a:lnTo>
                  <a:lnTo>
                    <a:pt x="2780593" y="2268050"/>
                  </a:lnTo>
                  <a:lnTo>
                    <a:pt x="2734296" y="2302670"/>
                  </a:lnTo>
                  <a:cubicBezTo>
                    <a:pt x="2454395" y="2491768"/>
                    <a:pt x="2116970" y="2602184"/>
                    <a:pt x="1753755" y="2602184"/>
                  </a:cubicBezTo>
                  <a:cubicBezTo>
                    <a:pt x="785183" y="2602184"/>
                    <a:pt x="0" y="1817001"/>
                    <a:pt x="0" y="848429"/>
                  </a:cubicBezTo>
                  <a:cubicBezTo>
                    <a:pt x="0" y="545750"/>
                    <a:pt x="76678" y="260981"/>
                    <a:pt x="211669" y="124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0" name="减号 29"/>
          <p:cNvSpPr/>
          <p:nvPr/>
        </p:nvSpPr>
        <p:spPr>
          <a:xfrm>
            <a:off x="893851" y="2748347"/>
            <a:ext cx="5311739" cy="760283"/>
          </a:xfrm>
          <a:prstGeom prst="mathMinus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等腰三角形 30"/>
          <p:cNvSpPr/>
          <p:nvPr/>
        </p:nvSpPr>
        <p:spPr>
          <a:xfrm>
            <a:off x="1595424" y="2775544"/>
            <a:ext cx="356666" cy="277479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3396615" y="2221865"/>
            <a:ext cx="60058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latin typeface="华文新魏" panose="02010800040101010101" pitchFamily="2" charset="-122"/>
                <a:ea typeface="华文新魏" panose="02010800040101010101" pitchFamily="2" charset="-122"/>
              </a:rPr>
              <a:t>一、学校简介</a:t>
            </a:r>
            <a:endParaRPr lang="zh-CN" altLang="en-US" sz="5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455" y="3945811"/>
            <a:ext cx="1113533" cy="12805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深度视觉·原创设计 https://www.docer.com/works?userid=22383862"/>
          <p:cNvSpPr/>
          <p:nvPr/>
        </p:nvSpPr>
        <p:spPr>
          <a:xfrm>
            <a:off x="0" y="6482686"/>
            <a:ext cx="12192000" cy="375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深度视觉·原创设计 https://www.docer.com/works?userid=22383862"/>
          <p:cNvSpPr/>
          <p:nvPr/>
        </p:nvSpPr>
        <p:spPr>
          <a:xfrm rot="16200000">
            <a:off x="11471365" y="16345"/>
            <a:ext cx="736981" cy="704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425315" y="596265"/>
            <a:ext cx="3505835" cy="3949065"/>
            <a:chOff x="6969" y="939"/>
            <a:chExt cx="5521" cy="6219"/>
          </a:xfrm>
        </p:grpSpPr>
        <p:sp>
          <p:nvSpPr>
            <p:cNvPr id="21" name="椭圆 20"/>
            <p:cNvSpPr/>
            <p:nvPr>
              <p:custDataLst>
                <p:tags r:id="rId3"/>
              </p:custDataLst>
            </p:nvPr>
          </p:nvSpPr>
          <p:spPr>
            <a:xfrm>
              <a:off x="6969" y="939"/>
              <a:ext cx="4921" cy="4462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7316" y="5658"/>
              <a:ext cx="5174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点击成绩查询</a:t>
              </a:r>
              <a:endPara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8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可以查看机考成绩</a:t>
              </a:r>
              <a:endPara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深度视觉·原创设计 https://www.docer.com/works?userid=22383862"/>
          <p:cNvSpPr/>
          <p:nvPr/>
        </p:nvSpPr>
        <p:spPr>
          <a:xfrm>
            <a:off x="4981679" y="-1"/>
            <a:ext cx="7198360" cy="6858000"/>
          </a:xfrm>
          <a:custGeom>
            <a:avLst/>
            <a:gdLst>
              <a:gd name="connsiteX0" fmla="*/ 0 w 7198621"/>
              <a:gd name="connsiteY0" fmla="*/ 0 h 6858001"/>
              <a:gd name="connsiteX1" fmla="*/ 7198621 w 7198621"/>
              <a:gd name="connsiteY1" fmla="*/ 0 h 6858001"/>
              <a:gd name="connsiteX2" fmla="*/ 7198621 w 7198621"/>
              <a:gd name="connsiteY2" fmla="*/ 6858001 h 6858001"/>
              <a:gd name="connsiteX3" fmla="*/ 4209143 w 7198621"/>
              <a:gd name="connsiteY3" fmla="*/ 6858001 h 6858001"/>
              <a:gd name="connsiteX4" fmla="*/ 0 w 7198621"/>
              <a:gd name="connsiteY4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8621" h="6858001">
                <a:moveTo>
                  <a:pt x="0" y="0"/>
                </a:moveTo>
                <a:lnTo>
                  <a:pt x="7198621" y="0"/>
                </a:lnTo>
                <a:lnTo>
                  <a:pt x="7198621" y="6858001"/>
                </a:lnTo>
                <a:lnTo>
                  <a:pt x="4209143" y="68580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/>
            <a:srcRect/>
            <a:stretch>
              <a:fillRect t="-10029" b="-1002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深度视觉·原创设计 https://www.docer.com/works?userid=22383862"/>
          <p:cNvSpPr/>
          <p:nvPr/>
        </p:nvSpPr>
        <p:spPr>
          <a:xfrm flipV="1">
            <a:off x="4642029" y="0"/>
            <a:ext cx="3123932" cy="3557498"/>
          </a:xfrm>
          <a:prstGeom prst="parallelogram">
            <a:avLst>
              <a:gd name="adj" fmla="val 69381"/>
            </a:avLst>
          </a:prstGeom>
          <a:solidFill>
            <a:srgbClr val="FEC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深度视觉·原创设计 https://www.docer.com/works?userid=22383862"/>
          <p:cNvSpPr/>
          <p:nvPr/>
        </p:nvSpPr>
        <p:spPr>
          <a:xfrm flipV="1">
            <a:off x="9251960" y="3611693"/>
            <a:ext cx="2483485" cy="3305810"/>
          </a:xfrm>
          <a:prstGeom prst="parallelogram">
            <a:avLst>
              <a:gd name="adj" fmla="val 81768"/>
            </a:avLst>
          </a:prstGeom>
          <a:solidFill>
            <a:srgbClr val="FEC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深度视觉·原创设计 https://www.docer.com/works?userid=22383862"/>
          <p:cNvSpPr txBox="1"/>
          <p:nvPr/>
        </p:nvSpPr>
        <p:spPr>
          <a:xfrm>
            <a:off x="412750" y="386715"/>
            <a:ext cx="20777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i="1" dirty="0">
                <a:solidFill>
                  <a:srgbClr val="FEC5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endParaRPr lang="en-US" altLang="zh-CN" sz="4400" b="1" i="1" dirty="0">
              <a:solidFill>
                <a:srgbClr val="FEC54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深度视觉·原创设计 https://www.docer.com/works?userid=22383862"/>
          <p:cNvSpPr txBox="1"/>
          <p:nvPr/>
        </p:nvSpPr>
        <p:spPr>
          <a:xfrm>
            <a:off x="851535" y="2629535"/>
            <a:ext cx="5579745" cy="10147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dist"/>
            <a:r>
              <a:rPr lang="zh-CN" alt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zcoolwenyiti" panose="02000603000000000000" pitchFamily="2" charset="-122"/>
                <a:ea typeface="zcoolwenyiti" panose="02000603000000000000" pitchFamily="2" charset="-122"/>
                <a:cs typeface="+mn-ea"/>
                <a:sym typeface="+mn-lt"/>
              </a:rPr>
              <a:t>祝大家学习愉快</a:t>
            </a:r>
            <a:endParaRPr lang="zh-CN" alt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zcoolwenyiti" panose="02000603000000000000" pitchFamily="2" charset="-122"/>
              <a:ea typeface="zcoolwenyiti" panose="02000603000000000000" pitchFamily="2" charset="-122"/>
              <a:cs typeface="+mn-ea"/>
              <a:sym typeface="+mn-lt"/>
            </a:endParaRPr>
          </a:p>
        </p:txBody>
      </p:sp>
      <p:sp>
        <p:nvSpPr>
          <p:cNvPr id="14" name="深度视觉·原创设计 https://www.docer.com/works?userid=22383862"/>
          <p:cNvSpPr/>
          <p:nvPr/>
        </p:nvSpPr>
        <p:spPr>
          <a:xfrm>
            <a:off x="5591810" y="5393690"/>
            <a:ext cx="2766695" cy="680085"/>
          </a:xfrm>
          <a:prstGeom prst="roundRect">
            <a:avLst/>
          </a:prstGeom>
          <a:solidFill>
            <a:schemeClr val="accent2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导学教师：朱春霞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联系方式：</a:t>
            </a:r>
            <a:r>
              <a:rPr lang="en-US" altLang="zh-CN" sz="1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13891273533</a:t>
            </a:r>
            <a:endParaRPr lang="zh-CN" altLang="en-US" sz="1600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 rot="10800000">
            <a:off x="0" y="241509"/>
            <a:ext cx="7099443" cy="165937"/>
            <a:chOff x="5080570" y="6464445"/>
            <a:chExt cx="7099443" cy="165937"/>
          </a:xfrm>
        </p:grpSpPr>
        <p:cxnSp>
          <p:nvCxnSpPr>
            <p:cNvPr id="21" name="直接连接符 20"/>
            <p:cNvCxnSpPr/>
            <p:nvPr/>
          </p:nvCxnSpPr>
          <p:spPr>
            <a:xfrm>
              <a:off x="7501568" y="6464445"/>
              <a:ext cx="4678445" cy="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5080570" y="6630382"/>
              <a:ext cx="7099443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椭圆 1"/>
          <p:cNvSpPr/>
          <p:nvPr/>
        </p:nvSpPr>
        <p:spPr>
          <a:xfrm>
            <a:off x="3534310" y="6000108"/>
            <a:ext cx="431515" cy="43151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5102615" y="6454963"/>
            <a:ext cx="7099443" cy="165937"/>
            <a:chOff x="5080570" y="6464445"/>
            <a:chExt cx="7099443" cy="165937"/>
          </a:xfrm>
        </p:grpSpPr>
        <p:cxnSp>
          <p:nvCxnSpPr>
            <p:cNvPr id="24" name="直接连接符 23"/>
            <p:cNvCxnSpPr/>
            <p:nvPr/>
          </p:nvCxnSpPr>
          <p:spPr>
            <a:xfrm>
              <a:off x="7501568" y="6464445"/>
              <a:ext cx="4678445" cy="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5080570" y="6630382"/>
              <a:ext cx="7099443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17410" b="54313"/>
          <a:stretch>
            <a:fillRect/>
          </a:stretch>
        </p:blipFill>
        <p:spPr>
          <a:xfrm>
            <a:off x="0" y="-15240"/>
            <a:ext cx="12266295" cy="6873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深度视觉·原创设计 https://www.docer.com/works?userid=22383862"/>
          <p:cNvSpPr/>
          <p:nvPr/>
        </p:nvSpPr>
        <p:spPr>
          <a:xfrm>
            <a:off x="0" y="0"/>
            <a:ext cx="6847205" cy="21818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4" name="深度视觉·原创设计 https://www.docer.com/works?userid=22383862"/>
          <p:cNvSpPr txBox="1"/>
          <p:nvPr/>
        </p:nvSpPr>
        <p:spPr>
          <a:xfrm>
            <a:off x="607060" y="634365"/>
            <a:ext cx="4649470" cy="12179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72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 毕业证</a:t>
            </a:r>
            <a:endParaRPr lang="zh-CN" altLang="en-US" sz="7200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5" name="深度视觉·原创设计 https://www.docer.com/works?userid=22383862"/>
          <p:cNvSpPr/>
          <p:nvPr>
            <p:custDataLst>
              <p:tags r:id="rId1"/>
            </p:custDataLst>
          </p:nvPr>
        </p:nvSpPr>
        <p:spPr>
          <a:xfrm>
            <a:off x="6847205" y="0"/>
            <a:ext cx="5344795" cy="21723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id-ID" dirty="0"/>
          </a:p>
        </p:txBody>
      </p:sp>
      <p:sp>
        <p:nvSpPr>
          <p:cNvPr id="8" name="深度视觉·原创设计 https://www.docer.com/works?userid=22383862"/>
          <p:cNvSpPr txBox="1"/>
          <p:nvPr/>
        </p:nvSpPr>
        <p:spPr>
          <a:xfrm>
            <a:off x="6981825" y="481965"/>
            <a:ext cx="4649470" cy="12179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72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 学位证</a:t>
            </a:r>
            <a:endParaRPr lang="zh-CN" altLang="en-US" sz="7200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14" name="图片 13" descr="MTXX_MH20230425_1705477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42900" y="2181860"/>
            <a:ext cx="6329680" cy="4689475"/>
          </a:xfrm>
          <a:prstGeom prst="rect">
            <a:avLst/>
          </a:prstGeom>
        </p:spPr>
      </p:pic>
      <p:pic>
        <p:nvPicPr>
          <p:cNvPr id="16" name="图片 15" descr="mmexport16824171904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4150" y="2181860"/>
            <a:ext cx="3602990" cy="4695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 p14:presetBounceEnd="33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2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8" grpId="0"/>
          <p:bldP spid="8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2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8" grpId="0"/>
          <p:bldP spid="8" grpId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 rot="10800000">
            <a:off x="0" y="241509"/>
            <a:ext cx="7099443" cy="165937"/>
            <a:chOff x="5080570" y="6464445"/>
            <a:chExt cx="7099443" cy="165937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7501568" y="6464445"/>
              <a:ext cx="4678445" cy="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5080570" y="6630382"/>
              <a:ext cx="7099443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6"/>
          <p:cNvGrpSpPr/>
          <p:nvPr/>
        </p:nvGrpSpPr>
        <p:grpSpPr>
          <a:xfrm>
            <a:off x="5102615" y="6454963"/>
            <a:ext cx="7099443" cy="165937"/>
            <a:chOff x="5080570" y="6464445"/>
            <a:chExt cx="7099443" cy="165937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7501568" y="6464445"/>
              <a:ext cx="4678445" cy="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5080570" y="6630382"/>
              <a:ext cx="7099443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组合 28"/>
          <p:cNvGrpSpPr/>
          <p:nvPr/>
        </p:nvGrpSpPr>
        <p:grpSpPr>
          <a:xfrm rot="18281743">
            <a:off x="487855" y="1646378"/>
            <a:ext cx="3702733" cy="3565243"/>
            <a:chOff x="748475" y="990033"/>
            <a:chExt cx="3702733" cy="3565243"/>
          </a:xfrm>
        </p:grpSpPr>
        <p:sp>
          <p:nvSpPr>
            <p:cNvPr id="20" name="任意多边形: 形状 19"/>
            <p:cNvSpPr/>
            <p:nvPr/>
          </p:nvSpPr>
          <p:spPr>
            <a:xfrm rot="15933858">
              <a:off x="877068" y="861440"/>
              <a:ext cx="3445547" cy="3702733"/>
            </a:xfrm>
            <a:custGeom>
              <a:avLst/>
              <a:gdLst>
                <a:gd name="connsiteX0" fmla="*/ 1539697 w 3445547"/>
                <a:gd name="connsiteY0" fmla="*/ 0 h 3702733"/>
                <a:gd name="connsiteX1" fmla="*/ 3445547 w 3445547"/>
                <a:gd name="connsiteY1" fmla="*/ 1905850 h 3702733"/>
                <a:gd name="connsiteX2" fmla="*/ 2281540 w 3445547"/>
                <a:gd name="connsiteY2" fmla="*/ 3661929 h 3702733"/>
                <a:gd name="connsiteX3" fmla="*/ 2170057 w 3445547"/>
                <a:gd name="connsiteY3" fmla="*/ 3702733 h 3702733"/>
                <a:gd name="connsiteX4" fmla="*/ 2170057 w 3445547"/>
                <a:gd name="connsiteY4" fmla="*/ 3571026 h 3702733"/>
                <a:gd name="connsiteX5" fmla="*/ 2233352 w 3445547"/>
                <a:gd name="connsiteY5" fmla="*/ 3547859 h 3702733"/>
                <a:gd name="connsiteX6" fmla="*/ 3321748 w 3445547"/>
                <a:gd name="connsiteY6" fmla="*/ 1905850 h 3702733"/>
                <a:gd name="connsiteX7" fmla="*/ 1539697 w 3445547"/>
                <a:gd name="connsiteY7" fmla="*/ 123799 h 3702733"/>
                <a:gd name="connsiteX8" fmla="*/ 164580 w 3445547"/>
                <a:gd name="connsiteY8" fmla="*/ 772300 h 3702733"/>
                <a:gd name="connsiteX9" fmla="*/ 154416 w 3445547"/>
                <a:gd name="connsiteY9" fmla="*/ 785892 h 3702733"/>
                <a:gd name="connsiteX10" fmla="*/ 0 w 3445547"/>
                <a:gd name="connsiteY10" fmla="*/ 785892 h 3702733"/>
                <a:gd name="connsiteX11" fmla="*/ 69050 w 3445547"/>
                <a:gd name="connsiteY11" fmla="*/ 693552 h 3702733"/>
                <a:gd name="connsiteX12" fmla="*/ 1539697 w 3445547"/>
                <a:gd name="connsiteY12" fmla="*/ 0 h 370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45547" h="3702733">
                  <a:moveTo>
                    <a:pt x="1539697" y="0"/>
                  </a:moveTo>
                  <a:cubicBezTo>
                    <a:pt x="2592269" y="0"/>
                    <a:pt x="3445547" y="853278"/>
                    <a:pt x="3445547" y="1905850"/>
                  </a:cubicBezTo>
                  <a:cubicBezTo>
                    <a:pt x="3445547" y="2695279"/>
                    <a:pt x="2965578" y="3372605"/>
                    <a:pt x="2281540" y="3661929"/>
                  </a:cubicBezTo>
                  <a:lnTo>
                    <a:pt x="2170057" y="3702733"/>
                  </a:lnTo>
                  <a:lnTo>
                    <a:pt x="2170057" y="3571026"/>
                  </a:lnTo>
                  <a:lnTo>
                    <a:pt x="2233352" y="3547859"/>
                  </a:lnTo>
                  <a:cubicBezTo>
                    <a:pt x="2872957" y="3277329"/>
                    <a:pt x="3321748" y="2644000"/>
                    <a:pt x="3321748" y="1905850"/>
                  </a:cubicBezTo>
                  <a:cubicBezTo>
                    <a:pt x="3321748" y="921650"/>
                    <a:pt x="2523897" y="123799"/>
                    <a:pt x="1539697" y="123799"/>
                  </a:cubicBezTo>
                  <a:cubicBezTo>
                    <a:pt x="986085" y="123799"/>
                    <a:pt x="491434" y="376244"/>
                    <a:pt x="164580" y="772300"/>
                  </a:cubicBezTo>
                  <a:lnTo>
                    <a:pt x="154416" y="785892"/>
                  </a:lnTo>
                  <a:lnTo>
                    <a:pt x="0" y="785892"/>
                  </a:lnTo>
                  <a:lnTo>
                    <a:pt x="69050" y="693552"/>
                  </a:lnTo>
                  <a:cubicBezTo>
                    <a:pt x="418611" y="269982"/>
                    <a:pt x="947625" y="0"/>
                    <a:pt x="1539697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>
            <a:xfrm rot="852581">
              <a:off x="948925" y="1953092"/>
              <a:ext cx="2780593" cy="2602184"/>
            </a:xfrm>
            <a:custGeom>
              <a:avLst/>
              <a:gdLst>
                <a:gd name="connsiteX0" fmla="*/ 219254 w 2780593"/>
                <a:gd name="connsiteY0" fmla="*/ 0 h 2602184"/>
                <a:gd name="connsiteX1" fmla="*/ 333691 w 2780593"/>
                <a:gd name="connsiteY1" fmla="*/ 0 h 2602184"/>
                <a:gd name="connsiteX2" fmla="*/ 297756 w 2780593"/>
                <a:gd name="connsiteY2" fmla="*/ 59152 h 2602184"/>
                <a:gd name="connsiteX3" fmla="*/ 97903 w 2780593"/>
                <a:gd name="connsiteY3" fmla="*/ 848429 h 2602184"/>
                <a:gd name="connsiteX4" fmla="*/ 1753755 w 2780593"/>
                <a:gd name="connsiteY4" fmla="*/ 2504281 h 2602184"/>
                <a:gd name="connsiteX5" fmla="*/ 2679558 w 2780593"/>
                <a:gd name="connsiteY5" fmla="*/ 2221488 h 2602184"/>
                <a:gd name="connsiteX6" fmla="*/ 2780593 w 2780593"/>
                <a:gd name="connsiteY6" fmla="*/ 2145935 h 2602184"/>
                <a:gd name="connsiteX7" fmla="*/ 2780593 w 2780593"/>
                <a:gd name="connsiteY7" fmla="*/ 2268050 h 2602184"/>
                <a:gd name="connsiteX8" fmla="*/ 2734296 w 2780593"/>
                <a:gd name="connsiteY8" fmla="*/ 2302670 h 2602184"/>
                <a:gd name="connsiteX9" fmla="*/ 1753755 w 2780593"/>
                <a:gd name="connsiteY9" fmla="*/ 2602184 h 2602184"/>
                <a:gd name="connsiteX10" fmla="*/ 0 w 2780593"/>
                <a:gd name="connsiteY10" fmla="*/ 848429 h 2602184"/>
                <a:gd name="connsiteX11" fmla="*/ 211669 w 2780593"/>
                <a:gd name="connsiteY11" fmla="*/ 12485 h 2602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80593" h="2602184">
                  <a:moveTo>
                    <a:pt x="219254" y="0"/>
                  </a:moveTo>
                  <a:lnTo>
                    <a:pt x="333691" y="0"/>
                  </a:lnTo>
                  <a:lnTo>
                    <a:pt x="297756" y="59152"/>
                  </a:lnTo>
                  <a:cubicBezTo>
                    <a:pt x="170301" y="293775"/>
                    <a:pt x="97903" y="562647"/>
                    <a:pt x="97903" y="848429"/>
                  </a:cubicBezTo>
                  <a:cubicBezTo>
                    <a:pt x="97903" y="1762931"/>
                    <a:pt x="839253" y="2504281"/>
                    <a:pt x="1753755" y="2504281"/>
                  </a:cubicBezTo>
                  <a:cubicBezTo>
                    <a:pt x="2096693" y="2504281"/>
                    <a:pt x="2415282" y="2400029"/>
                    <a:pt x="2679558" y="2221488"/>
                  </a:cubicBezTo>
                  <a:lnTo>
                    <a:pt x="2780593" y="2145935"/>
                  </a:lnTo>
                  <a:lnTo>
                    <a:pt x="2780593" y="2268050"/>
                  </a:lnTo>
                  <a:lnTo>
                    <a:pt x="2734296" y="2302670"/>
                  </a:lnTo>
                  <a:cubicBezTo>
                    <a:pt x="2454395" y="2491768"/>
                    <a:pt x="2116970" y="2602184"/>
                    <a:pt x="1753755" y="2602184"/>
                  </a:cubicBezTo>
                  <a:cubicBezTo>
                    <a:pt x="785183" y="2602184"/>
                    <a:pt x="0" y="1817001"/>
                    <a:pt x="0" y="848429"/>
                  </a:cubicBezTo>
                  <a:cubicBezTo>
                    <a:pt x="0" y="545750"/>
                    <a:pt x="76678" y="260981"/>
                    <a:pt x="211669" y="124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0" name="减号 29"/>
          <p:cNvSpPr/>
          <p:nvPr/>
        </p:nvSpPr>
        <p:spPr>
          <a:xfrm>
            <a:off x="893851" y="2748347"/>
            <a:ext cx="5311739" cy="760283"/>
          </a:xfrm>
          <a:prstGeom prst="mathMinus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等腰三角形 30"/>
          <p:cNvSpPr/>
          <p:nvPr/>
        </p:nvSpPr>
        <p:spPr>
          <a:xfrm>
            <a:off x="1595424" y="2775544"/>
            <a:ext cx="356666" cy="277479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3396615" y="2221865"/>
            <a:ext cx="60058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latin typeface="华文新魏" panose="02010800040101010101" pitchFamily="2" charset="-122"/>
                <a:ea typeface="华文新魏" panose="02010800040101010101" pitchFamily="2" charset="-122"/>
              </a:rPr>
              <a:t>二、课程考核方式</a:t>
            </a:r>
            <a:endParaRPr lang="zh-CN" altLang="en-US" sz="5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455" y="3945811"/>
            <a:ext cx="1113533" cy="12805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深度视觉·原创设计 https://www.docer.com/works?userid=22383862"/>
          <p:cNvSpPr/>
          <p:nvPr/>
        </p:nvSpPr>
        <p:spPr>
          <a:xfrm flipV="1"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6858000 h 6858000"/>
              <a:gd name="connsiteX1" fmla="*/ 7838899 w 12192000"/>
              <a:gd name="connsiteY1" fmla="*/ 6858000 h 6858000"/>
              <a:gd name="connsiteX2" fmla="*/ 12192000 w 12192000"/>
              <a:gd name="connsiteY2" fmla="*/ 583804 h 6858000"/>
              <a:gd name="connsiteX3" fmla="*/ 12192000 w 12192000"/>
              <a:gd name="connsiteY3" fmla="*/ 0 h 6858000"/>
              <a:gd name="connsiteX4" fmla="*/ 4435223 w 12192000"/>
              <a:gd name="connsiteY4" fmla="*/ 0 h 6858000"/>
              <a:gd name="connsiteX5" fmla="*/ 0 w 12192000"/>
              <a:gd name="connsiteY5" fmla="*/ 639256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6858000"/>
                </a:moveTo>
                <a:lnTo>
                  <a:pt x="7838899" y="6858000"/>
                </a:lnTo>
                <a:lnTo>
                  <a:pt x="12192000" y="583804"/>
                </a:lnTo>
                <a:lnTo>
                  <a:pt x="12192000" y="0"/>
                </a:lnTo>
                <a:lnTo>
                  <a:pt x="4435223" y="0"/>
                </a:lnTo>
                <a:lnTo>
                  <a:pt x="0" y="6392560"/>
                </a:lnTo>
                <a:close/>
              </a:path>
            </a:pathLst>
          </a:custGeom>
          <a:solidFill>
            <a:schemeClr val="bg1">
              <a:lumMod val="95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/>
              <a:t>一、考核方式</a:t>
            </a:r>
            <a:endParaRPr lang="zh-CN" altLang="en-US"/>
          </a:p>
          <a:p>
            <a:pPr algn="ctr"/>
            <a:r>
              <a:rPr lang="zh-CN" altLang="en-US"/>
              <a:t> 本课程采用形成性考核和终结性考试相结合的考核方式。课程总成绩100分，形成性考核和终结性考试各占50%，最后总成绩60分及以上者能获得学分。其中形成性考核包括四次形考任务（占总成绩40分）和网上学习行为表现（占总成绩10分）。形考任务1和3要求同学们完成作业然后提交，由辅导教师评分；形考任务2要求同学们完成1-6章的章节测验，形考任务4要求同学们完成7-11章的章节测试，系统自动评分；网上学习行为由辅导教师根据学生完成形考任务、参与讨论、登录情况等综合进行进行打分。终结性考试（占总成绩50分）有两种方式可选：1.网考；2.纸笔考试，由各分部根据本部实际情况选择。</a:t>
            </a:r>
            <a:endParaRPr lang="zh-CN" altLang="en-US"/>
          </a:p>
        </p:txBody>
      </p:sp>
      <p:sp>
        <p:nvSpPr>
          <p:cNvPr id="27" name="深度视觉·原创设计 https://www.docer.com/works?userid=22383862"/>
          <p:cNvSpPr/>
          <p:nvPr/>
        </p:nvSpPr>
        <p:spPr>
          <a:xfrm flipV="1">
            <a:off x="-1333500" y="-1197610"/>
            <a:ext cx="2535555" cy="2282825"/>
          </a:xfrm>
          <a:prstGeom prst="parallelogram">
            <a:avLst>
              <a:gd name="adj" fmla="val 69381"/>
            </a:avLst>
          </a:prstGeom>
          <a:solidFill>
            <a:srgbClr val="FEC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深度视觉·原创设计 https://www.docer.com/works?userid=22383862"/>
          <p:cNvSpPr/>
          <p:nvPr/>
        </p:nvSpPr>
        <p:spPr>
          <a:xfrm flipV="1">
            <a:off x="10950257" y="4816010"/>
            <a:ext cx="2483485" cy="3305810"/>
          </a:xfrm>
          <a:prstGeom prst="parallelogram">
            <a:avLst>
              <a:gd name="adj" fmla="val 81768"/>
            </a:avLst>
          </a:prstGeom>
          <a:solidFill>
            <a:srgbClr val="FEC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990600" y="528320"/>
            <a:ext cx="10361295" cy="35388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457200" fontAlgn="auto">
              <a:lnSpc>
                <a:spcPct val="150000"/>
              </a:lnSpc>
            </a:pPr>
            <a:r>
              <a:rPr lang="zh-CN" altLang="en-US">
                <a:cs typeface="+mn-lt"/>
              </a:rPr>
              <a:t>课程考核包括形成性考核与终结性考试。形成性考核占课程综合成绩的</a:t>
            </a:r>
            <a:r>
              <a:rPr lang="zh-CN" altLang="en-US">
                <a:solidFill>
                  <a:srgbClr val="FF0000"/>
                </a:solidFill>
                <a:cs typeface="+mn-lt"/>
              </a:rPr>
              <a:t>50%</a:t>
            </a:r>
            <a:r>
              <a:rPr lang="zh-CN" altLang="en-US">
                <a:solidFill>
                  <a:schemeClr val="tx1"/>
                </a:solidFill>
                <a:cs typeface="+mn-lt"/>
              </a:rPr>
              <a:t>，</a:t>
            </a:r>
            <a:r>
              <a:rPr lang="zh-CN" altLang="en-US">
                <a:cs typeface="+mn-lt"/>
              </a:rPr>
              <a:t>终结性考试占课程综合成绩的</a:t>
            </a:r>
            <a:r>
              <a:rPr lang="zh-CN" altLang="en-US">
                <a:solidFill>
                  <a:srgbClr val="FF0000"/>
                </a:solidFill>
                <a:cs typeface="+mn-lt"/>
              </a:rPr>
              <a:t>50%</a:t>
            </a:r>
            <a:r>
              <a:rPr lang="zh-CN" altLang="en-US">
                <a:cs typeface="+mn-lt"/>
              </a:rPr>
              <a:t>。</a:t>
            </a:r>
            <a:endParaRPr lang="zh-CN" altLang="en-US">
              <a:cs typeface="+mn-lt"/>
            </a:endParaRPr>
          </a:p>
          <a:p>
            <a:pPr indent="457200" fontAlgn="auto">
              <a:lnSpc>
                <a:spcPct val="150000"/>
              </a:lnSpc>
            </a:pPr>
            <a:r>
              <a:rPr lang="zh-CN" altLang="en-US">
                <a:cs typeface="+mn-lt"/>
              </a:rPr>
              <a:t>课程综合成绩=形成性考核成绩（50%）+终结性考试成绩（50%）；课程综合成绩达到</a:t>
            </a:r>
            <a:r>
              <a:rPr lang="zh-CN" altLang="en-US">
                <a:solidFill>
                  <a:srgbClr val="C00000"/>
                </a:solidFill>
                <a:cs typeface="+mn-lt"/>
              </a:rPr>
              <a:t>60分（及格）</a:t>
            </a:r>
            <a:r>
              <a:rPr lang="zh-CN" altLang="en-US">
                <a:cs typeface="+mn-lt"/>
              </a:rPr>
              <a:t>及以上者，方可获得本课程相应学分。</a:t>
            </a:r>
            <a:endParaRPr lang="zh-CN" altLang="en-US">
              <a:cs typeface="+mn-lt"/>
            </a:endParaRPr>
          </a:p>
          <a:p>
            <a:pPr indent="457200" fontAlgn="auto">
              <a:lnSpc>
                <a:spcPct val="150000"/>
              </a:lnSpc>
            </a:pPr>
            <a:r>
              <a:rPr lang="zh-CN" altLang="en-US">
                <a:cs typeface="+mn-lt"/>
              </a:rPr>
              <a:t>1. 形成性考核</a:t>
            </a:r>
            <a:endParaRPr lang="zh-CN" altLang="en-US">
              <a:cs typeface="+mn-lt"/>
            </a:endParaRPr>
          </a:p>
          <a:p>
            <a:pPr indent="457200" fontAlgn="auto">
              <a:lnSpc>
                <a:spcPct val="150000"/>
              </a:lnSpc>
            </a:pPr>
            <a:r>
              <a:rPr lang="zh-CN" altLang="en-US">
                <a:cs typeface="+mn-lt"/>
              </a:rPr>
              <a:t>本课程目前提供两种形成性作业方式，由各分部根据当地的教学情况自行选择一种形式完成：</a:t>
            </a:r>
            <a:endParaRPr lang="zh-CN" altLang="en-US">
              <a:cs typeface="+mn-lt"/>
            </a:endParaRPr>
          </a:p>
          <a:p>
            <a:pPr indent="457200" fontAlgn="auto">
              <a:lnSpc>
                <a:spcPct val="150000"/>
              </a:lnSpc>
            </a:pPr>
            <a:r>
              <a:rPr lang="zh-CN" altLang="en-US">
                <a:cs typeface="+mn-lt"/>
              </a:rPr>
              <a:t>（1）基于网络课完成形成性考核作业。形成性作业包括4次作业。每次作业均为客观题，采用计算机自动阅卷，如对学习测试成绩不理想，可在规定时间内多次进行测试。</a:t>
            </a:r>
            <a:endParaRPr lang="zh-CN" altLang="en-US">
              <a:cs typeface="+mn-lt"/>
            </a:endParaRPr>
          </a:p>
          <a:p>
            <a:pPr indent="457200" fontAlgn="auto">
              <a:lnSpc>
                <a:spcPct val="150000"/>
              </a:lnSpc>
            </a:pPr>
            <a:r>
              <a:rPr lang="zh-CN" altLang="en-US">
                <a:cs typeface="+mn-lt"/>
              </a:rPr>
              <a:t>（2）基于纸质形成性考核册完成形成性考核作业。形成性作业册的电子版发布在网络核心课程上，学生下载打印后，按时完成提交给辅导教师评阅。</a:t>
            </a:r>
            <a:endParaRPr lang="zh-CN" altLang="en-US">
              <a:cs typeface="+mn-lt"/>
            </a:endParaRPr>
          </a:p>
          <a:p>
            <a:pPr indent="457200" fontAlgn="auto">
              <a:lnSpc>
                <a:spcPct val="150000"/>
              </a:lnSpc>
            </a:pPr>
            <a:r>
              <a:rPr lang="zh-CN" altLang="en-US">
                <a:cs typeface="+mn-lt"/>
              </a:rPr>
              <a:t>2. 终结性考试</a:t>
            </a:r>
            <a:endParaRPr lang="zh-CN" altLang="en-US">
              <a:cs typeface="+mn-lt"/>
            </a:endParaRPr>
          </a:p>
          <a:p>
            <a:pPr indent="457200" fontAlgn="auto">
              <a:lnSpc>
                <a:spcPct val="150000"/>
              </a:lnSpc>
            </a:pPr>
            <a:r>
              <a:rPr lang="zh-CN" altLang="en-US">
                <a:cs typeface="+mn-lt"/>
              </a:rPr>
              <a:t>终结性考试就是期末考试， 在学期末进行。考试方式：</a:t>
            </a:r>
            <a:r>
              <a:rPr lang="zh-CN" altLang="en-US">
                <a:solidFill>
                  <a:srgbClr val="C00000"/>
                </a:solidFill>
                <a:cs typeface="+mn-lt"/>
              </a:rPr>
              <a:t>闭卷，网络考试</a:t>
            </a:r>
            <a:r>
              <a:rPr lang="zh-CN" altLang="en-US">
                <a:cs typeface="+mn-lt"/>
              </a:rPr>
              <a:t>。</a:t>
            </a:r>
            <a:endParaRPr lang="zh-CN" altLang="en-US">
              <a:cs typeface="+mn-lt"/>
            </a:endParaRPr>
          </a:p>
          <a:p>
            <a:pPr indent="457200" fontAlgn="auto"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 rot="10800000">
            <a:off x="0" y="241509"/>
            <a:ext cx="7099443" cy="165937"/>
            <a:chOff x="5080570" y="6464445"/>
            <a:chExt cx="7099443" cy="165937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7501568" y="6464445"/>
              <a:ext cx="4678445" cy="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5080570" y="6630382"/>
              <a:ext cx="7099443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6"/>
          <p:cNvGrpSpPr/>
          <p:nvPr/>
        </p:nvGrpSpPr>
        <p:grpSpPr>
          <a:xfrm>
            <a:off x="5102615" y="6454963"/>
            <a:ext cx="7099443" cy="165937"/>
            <a:chOff x="5080570" y="6464445"/>
            <a:chExt cx="7099443" cy="165937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7501568" y="6464445"/>
              <a:ext cx="4678445" cy="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5080570" y="6630382"/>
              <a:ext cx="7099443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组合 28"/>
          <p:cNvGrpSpPr/>
          <p:nvPr/>
        </p:nvGrpSpPr>
        <p:grpSpPr>
          <a:xfrm rot="18281743">
            <a:off x="487855" y="1646378"/>
            <a:ext cx="3702733" cy="3565243"/>
            <a:chOff x="748475" y="990033"/>
            <a:chExt cx="3702733" cy="3565243"/>
          </a:xfrm>
        </p:grpSpPr>
        <p:sp>
          <p:nvSpPr>
            <p:cNvPr id="20" name="任意多边形: 形状 19"/>
            <p:cNvSpPr/>
            <p:nvPr/>
          </p:nvSpPr>
          <p:spPr>
            <a:xfrm rot="15933858">
              <a:off x="877068" y="861440"/>
              <a:ext cx="3445547" cy="3702733"/>
            </a:xfrm>
            <a:custGeom>
              <a:avLst/>
              <a:gdLst>
                <a:gd name="connsiteX0" fmla="*/ 1539697 w 3445547"/>
                <a:gd name="connsiteY0" fmla="*/ 0 h 3702733"/>
                <a:gd name="connsiteX1" fmla="*/ 3445547 w 3445547"/>
                <a:gd name="connsiteY1" fmla="*/ 1905850 h 3702733"/>
                <a:gd name="connsiteX2" fmla="*/ 2281540 w 3445547"/>
                <a:gd name="connsiteY2" fmla="*/ 3661929 h 3702733"/>
                <a:gd name="connsiteX3" fmla="*/ 2170057 w 3445547"/>
                <a:gd name="connsiteY3" fmla="*/ 3702733 h 3702733"/>
                <a:gd name="connsiteX4" fmla="*/ 2170057 w 3445547"/>
                <a:gd name="connsiteY4" fmla="*/ 3571026 h 3702733"/>
                <a:gd name="connsiteX5" fmla="*/ 2233352 w 3445547"/>
                <a:gd name="connsiteY5" fmla="*/ 3547859 h 3702733"/>
                <a:gd name="connsiteX6" fmla="*/ 3321748 w 3445547"/>
                <a:gd name="connsiteY6" fmla="*/ 1905850 h 3702733"/>
                <a:gd name="connsiteX7" fmla="*/ 1539697 w 3445547"/>
                <a:gd name="connsiteY7" fmla="*/ 123799 h 3702733"/>
                <a:gd name="connsiteX8" fmla="*/ 164580 w 3445547"/>
                <a:gd name="connsiteY8" fmla="*/ 772300 h 3702733"/>
                <a:gd name="connsiteX9" fmla="*/ 154416 w 3445547"/>
                <a:gd name="connsiteY9" fmla="*/ 785892 h 3702733"/>
                <a:gd name="connsiteX10" fmla="*/ 0 w 3445547"/>
                <a:gd name="connsiteY10" fmla="*/ 785892 h 3702733"/>
                <a:gd name="connsiteX11" fmla="*/ 69050 w 3445547"/>
                <a:gd name="connsiteY11" fmla="*/ 693552 h 3702733"/>
                <a:gd name="connsiteX12" fmla="*/ 1539697 w 3445547"/>
                <a:gd name="connsiteY12" fmla="*/ 0 h 370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45547" h="3702733">
                  <a:moveTo>
                    <a:pt x="1539697" y="0"/>
                  </a:moveTo>
                  <a:cubicBezTo>
                    <a:pt x="2592269" y="0"/>
                    <a:pt x="3445547" y="853278"/>
                    <a:pt x="3445547" y="1905850"/>
                  </a:cubicBezTo>
                  <a:cubicBezTo>
                    <a:pt x="3445547" y="2695279"/>
                    <a:pt x="2965578" y="3372605"/>
                    <a:pt x="2281540" y="3661929"/>
                  </a:cubicBezTo>
                  <a:lnTo>
                    <a:pt x="2170057" y="3702733"/>
                  </a:lnTo>
                  <a:lnTo>
                    <a:pt x="2170057" y="3571026"/>
                  </a:lnTo>
                  <a:lnTo>
                    <a:pt x="2233352" y="3547859"/>
                  </a:lnTo>
                  <a:cubicBezTo>
                    <a:pt x="2872957" y="3277329"/>
                    <a:pt x="3321748" y="2644000"/>
                    <a:pt x="3321748" y="1905850"/>
                  </a:cubicBezTo>
                  <a:cubicBezTo>
                    <a:pt x="3321748" y="921650"/>
                    <a:pt x="2523897" y="123799"/>
                    <a:pt x="1539697" y="123799"/>
                  </a:cubicBezTo>
                  <a:cubicBezTo>
                    <a:pt x="986085" y="123799"/>
                    <a:pt x="491434" y="376244"/>
                    <a:pt x="164580" y="772300"/>
                  </a:cubicBezTo>
                  <a:lnTo>
                    <a:pt x="154416" y="785892"/>
                  </a:lnTo>
                  <a:lnTo>
                    <a:pt x="0" y="785892"/>
                  </a:lnTo>
                  <a:lnTo>
                    <a:pt x="69050" y="693552"/>
                  </a:lnTo>
                  <a:cubicBezTo>
                    <a:pt x="418611" y="269982"/>
                    <a:pt x="947625" y="0"/>
                    <a:pt x="1539697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>
            <a:xfrm rot="852581">
              <a:off x="948925" y="1953092"/>
              <a:ext cx="2780593" cy="2602184"/>
            </a:xfrm>
            <a:custGeom>
              <a:avLst/>
              <a:gdLst>
                <a:gd name="connsiteX0" fmla="*/ 219254 w 2780593"/>
                <a:gd name="connsiteY0" fmla="*/ 0 h 2602184"/>
                <a:gd name="connsiteX1" fmla="*/ 333691 w 2780593"/>
                <a:gd name="connsiteY1" fmla="*/ 0 h 2602184"/>
                <a:gd name="connsiteX2" fmla="*/ 297756 w 2780593"/>
                <a:gd name="connsiteY2" fmla="*/ 59152 h 2602184"/>
                <a:gd name="connsiteX3" fmla="*/ 97903 w 2780593"/>
                <a:gd name="connsiteY3" fmla="*/ 848429 h 2602184"/>
                <a:gd name="connsiteX4" fmla="*/ 1753755 w 2780593"/>
                <a:gd name="connsiteY4" fmla="*/ 2504281 h 2602184"/>
                <a:gd name="connsiteX5" fmla="*/ 2679558 w 2780593"/>
                <a:gd name="connsiteY5" fmla="*/ 2221488 h 2602184"/>
                <a:gd name="connsiteX6" fmla="*/ 2780593 w 2780593"/>
                <a:gd name="connsiteY6" fmla="*/ 2145935 h 2602184"/>
                <a:gd name="connsiteX7" fmla="*/ 2780593 w 2780593"/>
                <a:gd name="connsiteY7" fmla="*/ 2268050 h 2602184"/>
                <a:gd name="connsiteX8" fmla="*/ 2734296 w 2780593"/>
                <a:gd name="connsiteY8" fmla="*/ 2302670 h 2602184"/>
                <a:gd name="connsiteX9" fmla="*/ 1753755 w 2780593"/>
                <a:gd name="connsiteY9" fmla="*/ 2602184 h 2602184"/>
                <a:gd name="connsiteX10" fmla="*/ 0 w 2780593"/>
                <a:gd name="connsiteY10" fmla="*/ 848429 h 2602184"/>
                <a:gd name="connsiteX11" fmla="*/ 211669 w 2780593"/>
                <a:gd name="connsiteY11" fmla="*/ 12485 h 2602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80593" h="2602184">
                  <a:moveTo>
                    <a:pt x="219254" y="0"/>
                  </a:moveTo>
                  <a:lnTo>
                    <a:pt x="333691" y="0"/>
                  </a:lnTo>
                  <a:lnTo>
                    <a:pt x="297756" y="59152"/>
                  </a:lnTo>
                  <a:cubicBezTo>
                    <a:pt x="170301" y="293775"/>
                    <a:pt x="97903" y="562647"/>
                    <a:pt x="97903" y="848429"/>
                  </a:cubicBezTo>
                  <a:cubicBezTo>
                    <a:pt x="97903" y="1762931"/>
                    <a:pt x="839253" y="2504281"/>
                    <a:pt x="1753755" y="2504281"/>
                  </a:cubicBezTo>
                  <a:cubicBezTo>
                    <a:pt x="2096693" y="2504281"/>
                    <a:pt x="2415282" y="2400029"/>
                    <a:pt x="2679558" y="2221488"/>
                  </a:cubicBezTo>
                  <a:lnTo>
                    <a:pt x="2780593" y="2145935"/>
                  </a:lnTo>
                  <a:lnTo>
                    <a:pt x="2780593" y="2268050"/>
                  </a:lnTo>
                  <a:lnTo>
                    <a:pt x="2734296" y="2302670"/>
                  </a:lnTo>
                  <a:cubicBezTo>
                    <a:pt x="2454395" y="2491768"/>
                    <a:pt x="2116970" y="2602184"/>
                    <a:pt x="1753755" y="2602184"/>
                  </a:cubicBezTo>
                  <a:cubicBezTo>
                    <a:pt x="785183" y="2602184"/>
                    <a:pt x="0" y="1817001"/>
                    <a:pt x="0" y="848429"/>
                  </a:cubicBezTo>
                  <a:cubicBezTo>
                    <a:pt x="0" y="545750"/>
                    <a:pt x="76678" y="260981"/>
                    <a:pt x="211669" y="124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0" name="减号 29"/>
          <p:cNvSpPr/>
          <p:nvPr/>
        </p:nvSpPr>
        <p:spPr>
          <a:xfrm>
            <a:off x="893851" y="2748347"/>
            <a:ext cx="5311739" cy="760283"/>
          </a:xfrm>
          <a:prstGeom prst="mathMinus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等腰三角形 30"/>
          <p:cNvSpPr/>
          <p:nvPr/>
        </p:nvSpPr>
        <p:spPr>
          <a:xfrm>
            <a:off x="1595424" y="2775544"/>
            <a:ext cx="356666" cy="277479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3396615" y="2221865"/>
            <a:ext cx="69957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latin typeface="华文新魏" panose="02010800040101010101" pitchFamily="2" charset="-122"/>
                <a:ea typeface="华文新魏" panose="02010800040101010101" pitchFamily="2" charset="-122"/>
              </a:rPr>
              <a:t>三、学习与登录方法</a:t>
            </a:r>
            <a:endParaRPr lang="zh-CN" altLang="en-US" sz="5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455" y="3945811"/>
            <a:ext cx="1113533" cy="12805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深度视觉·原创设计 https://www.docer.com/works?userid=22383862"/>
          <p:cNvSpPr/>
          <p:nvPr/>
        </p:nvSpPr>
        <p:spPr>
          <a:xfrm>
            <a:off x="1905" y="-15240"/>
            <a:ext cx="12188825" cy="264604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深度视觉·原创设计 https://www.docer.com/works?userid=22383862"/>
          <p:cNvSpPr/>
          <p:nvPr/>
        </p:nvSpPr>
        <p:spPr>
          <a:xfrm>
            <a:off x="256750" y="273186"/>
            <a:ext cx="5175702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117340" y="641350"/>
            <a:ext cx="38404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输入网址</a:t>
            </a:r>
            <a:endParaRPr lang="zh-CN" altLang="en-US" sz="7200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19935" y="3743960"/>
            <a:ext cx="92398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 b="1">
                <a:solidFill>
                  <a:srgbClr val="FF0000"/>
                </a:solidFill>
                <a:sym typeface="+mn-ea"/>
              </a:rPr>
              <a:t>https://menhu.pt.ouchn.cn</a:t>
            </a:r>
            <a:endParaRPr lang="zh-CN" altLang="en-US" sz="5400" b="1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4" grpId="1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-5715"/>
            <a:ext cx="12186920" cy="686371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8079105" y="392430"/>
            <a:ext cx="3765550" cy="2261235"/>
            <a:chOff x="12723" y="618"/>
            <a:chExt cx="5930" cy="3561"/>
          </a:xfrm>
        </p:grpSpPr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3747" y="618"/>
              <a:ext cx="4906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>
                  <a:solidFill>
                    <a:srgbClr val="FF0000"/>
                  </a:solidFill>
                </a:rPr>
                <a:t>1.</a:t>
              </a:r>
              <a:r>
                <a:rPr lang="zh-CN" altLang="en-US" sz="2800" b="1">
                  <a:solidFill>
                    <a:srgbClr val="FF0000"/>
                  </a:solidFill>
                </a:rPr>
                <a:t>输入自己的学号：</a:t>
              </a:r>
              <a:endParaRPr lang="zh-CN" altLang="en-US" sz="2800" b="1">
                <a:solidFill>
                  <a:srgbClr val="FF0000"/>
                </a:solidFill>
              </a:endParaRPr>
            </a:p>
            <a:p>
              <a:r>
                <a:rPr lang="zh-CN" altLang="en-US" sz="2800" b="1">
                  <a:solidFill>
                    <a:srgbClr val="FF0000"/>
                  </a:solidFill>
                </a:rPr>
                <a:t>如</a:t>
              </a:r>
              <a:r>
                <a:rPr lang="en-US" altLang="zh-CN" sz="2800" b="1">
                  <a:solidFill>
                    <a:srgbClr val="FF0000"/>
                  </a:solidFill>
                </a:rPr>
                <a:t>24</a:t>
              </a:r>
              <a:r>
                <a:rPr lang="en-US" altLang="zh-CN" sz="2800" b="1">
                  <a:solidFill>
                    <a:srgbClr val="FF0000"/>
                  </a:solidFill>
                </a:rPr>
                <a:t>61001266351</a:t>
              </a:r>
              <a:endParaRPr lang="en-US" altLang="zh-CN" sz="2800" b="1">
                <a:solidFill>
                  <a:srgbClr val="FF0000"/>
                </a:solidFill>
              </a:endParaRPr>
            </a:p>
          </p:txBody>
        </p:sp>
        <p:cxnSp>
          <p:nvCxnSpPr>
            <p:cNvPr id="6" name="直接箭头连接符 5"/>
            <p:cNvCxnSpPr/>
            <p:nvPr>
              <p:custDataLst>
                <p:tags r:id="rId4"/>
              </p:custDataLst>
            </p:nvPr>
          </p:nvCxnSpPr>
          <p:spPr>
            <a:xfrm flipV="1">
              <a:off x="12723" y="2005"/>
              <a:ext cx="1060" cy="2174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13"/>
          <p:cNvGrpSpPr/>
          <p:nvPr/>
        </p:nvGrpSpPr>
        <p:grpSpPr>
          <a:xfrm>
            <a:off x="2689225" y="2886075"/>
            <a:ext cx="4319905" cy="953135"/>
            <a:chOff x="4374" y="4545"/>
            <a:chExt cx="6803" cy="1501"/>
          </a:xfrm>
        </p:grpSpPr>
        <p:sp>
          <p:nvSpPr>
            <p:cNvPr id="19" name="文本框 18"/>
            <p:cNvSpPr txBox="1"/>
            <p:nvPr>
              <p:custDataLst>
                <p:tags r:id="rId5"/>
              </p:custDataLst>
            </p:nvPr>
          </p:nvSpPr>
          <p:spPr>
            <a:xfrm>
              <a:off x="4374" y="4545"/>
              <a:ext cx="6710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>
                  <a:solidFill>
                    <a:srgbClr val="FF0000"/>
                  </a:solidFill>
                </a:rPr>
                <a:t>2.</a:t>
              </a:r>
              <a:r>
                <a:rPr lang="zh-CN" altLang="en-US" sz="2800" b="1">
                  <a:solidFill>
                    <a:srgbClr val="FF0000"/>
                  </a:solidFill>
                </a:rPr>
                <a:t>输入密码：</a:t>
              </a:r>
              <a:endParaRPr lang="zh-CN" altLang="en-US" sz="2800" b="1">
                <a:solidFill>
                  <a:srgbClr val="FF0000"/>
                </a:solidFill>
              </a:endParaRPr>
            </a:p>
            <a:p>
              <a:r>
                <a:rPr lang="en-US" altLang="zh-CN" sz="2800" b="1">
                  <a:solidFill>
                    <a:srgbClr val="FF0000"/>
                  </a:solidFill>
                  <a:sym typeface="+mn-ea"/>
                </a:rPr>
                <a:t>Ouchn@+</a:t>
              </a:r>
              <a:r>
                <a:rPr lang="zh-CN" altLang="en-US" sz="2800" b="1">
                  <a:solidFill>
                    <a:srgbClr val="FF0000"/>
                  </a:solidFill>
                  <a:sym typeface="+mn-ea"/>
                </a:rPr>
                <a:t>出生年月日</a:t>
              </a:r>
              <a:r>
                <a:rPr lang="en-US" altLang="zh-CN" sz="2800" b="1">
                  <a:solidFill>
                    <a:srgbClr val="FF0000"/>
                  </a:solidFill>
                  <a:sym typeface="+mn-ea"/>
                </a:rPr>
                <a:t>8</a:t>
              </a:r>
              <a:r>
                <a:rPr lang="zh-CN" altLang="en-US" sz="2800" b="1">
                  <a:solidFill>
                    <a:srgbClr val="FF0000"/>
                  </a:solidFill>
                  <a:sym typeface="+mn-ea"/>
                </a:rPr>
                <a:t>位</a:t>
              </a:r>
              <a:endParaRPr lang="zh-CN" altLang="en-US" sz="2800" b="1">
                <a:solidFill>
                  <a:srgbClr val="FF0000"/>
                </a:solidFill>
                <a:sym typeface="+mn-ea"/>
              </a:endParaRPr>
            </a:p>
          </p:txBody>
        </p:sp>
        <p:cxnSp>
          <p:nvCxnSpPr>
            <p:cNvPr id="18" name="直接箭头连接符 17"/>
            <p:cNvCxnSpPr/>
            <p:nvPr>
              <p:custDataLst>
                <p:tags r:id="rId6"/>
              </p:custDataLst>
            </p:nvPr>
          </p:nvCxnSpPr>
          <p:spPr>
            <a:xfrm flipH="1" flipV="1">
              <a:off x="8670" y="4869"/>
              <a:ext cx="2507" cy="125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6617335" y="3472815"/>
            <a:ext cx="4471670" cy="2480945"/>
            <a:chOff x="10421" y="5469"/>
            <a:chExt cx="7042" cy="3907"/>
          </a:xfrm>
        </p:grpSpPr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10421" y="7875"/>
              <a:ext cx="7042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>
                  <a:solidFill>
                    <a:srgbClr val="FF0000"/>
                  </a:solidFill>
                </a:rPr>
                <a:t>3.</a:t>
              </a:r>
              <a:r>
                <a:rPr lang="zh-CN" altLang="en-US" sz="2800" b="1">
                  <a:solidFill>
                    <a:srgbClr val="FF0000"/>
                  </a:solidFill>
                </a:rPr>
                <a:t>输入验证码：如</a:t>
              </a:r>
              <a:r>
                <a:rPr lang="en-US" altLang="zh-CN" sz="2800" b="1">
                  <a:solidFill>
                    <a:srgbClr val="FF0000"/>
                  </a:solidFill>
                </a:rPr>
                <a:t>7696</a:t>
              </a:r>
              <a:endParaRPr lang="en-US" altLang="zh-CN" sz="2800" b="1">
                <a:solidFill>
                  <a:srgbClr val="FF0000"/>
                </a:solidFill>
              </a:endParaRPr>
            </a:p>
            <a:p>
              <a:r>
                <a:rPr lang="zh-CN" altLang="en-US" sz="2800" b="1">
                  <a:solidFill>
                    <a:srgbClr val="FF0000"/>
                  </a:solidFill>
                </a:rPr>
                <a:t>然后点击登录即可</a:t>
              </a:r>
              <a:endParaRPr lang="zh-CN" altLang="en-US" sz="2800" b="1">
                <a:solidFill>
                  <a:srgbClr val="FF0000"/>
                </a:solidFill>
              </a:endParaRPr>
            </a:p>
          </p:txBody>
        </p:sp>
        <p:cxnSp>
          <p:nvCxnSpPr>
            <p:cNvPr id="20" name="直接箭头连接符 19"/>
            <p:cNvCxnSpPr/>
            <p:nvPr>
              <p:custDataLst>
                <p:tags r:id="rId8"/>
              </p:custDataLst>
            </p:nvPr>
          </p:nvCxnSpPr>
          <p:spPr>
            <a:xfrm>
              <a:off x="12863" y="5469"/>
              <a:ext cx="55" cy="2406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/>
        </p:nvSpPr>
        <p:spPr>
          <a:xfrm>
            <a:off x="2689225" y="3839210"/>
            <a:ext cx="38931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 b="1">
                <a:solidFill>
                  <a:schemeClr val="tx1"/>
                </a:solidFill>
              </a:rPr>
              <a:t>O</a:t>
            </a:r>
            <a:r>
              <a:rPr lang="zh-CN" altLang="en-US" sz="2800" b="1">
                <a:solidFill>
                  <a:srgbClr val="FF0000"/>
                </a:solidFill>
              </a:rPr>
              <a:t>大写</a:t>
            </a:r>
            <a:r>
              <a:rPr lang="en-US" altLang="zh-CN" sz="2800" b="1">
                <a:solidFill>
                  <a:srgbClr val="FF0000"/>
                </a:solidFill>
              </a:rPr>
              <a:t>,</a:t>
            </a:r>
            <a:r>
              <a:rPr lang="zh-CN" altLang="en-US" sz="2800" b="1">
                <a:solidFill>
                  <a:srgbClr val="FF0000"/>
                </a:solidFill>
              </a:rPr>
              <a:t>其它字母小写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10800,&quot;width&quot;:11336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PP_MARK_KEY" val="941b4764-f64b-4a6a-b743-4a8562f201a1"/>
  <p:tag name="COMMONDATA" val="eyJjb3VudCI6MjIsImhkaWQiOiI2YmMzY2Y3ZmI4ZDFmOWMyNjJjMTFhYzhkMWI2NTY3YSIsInVzZXJDb3VudCI6MTB9"/>
  <p:tag name="commondata" val="eyJjb3VudCI6MjMsImhkaWQiOiI2YmMzY2Y3ZmI4ZDFmOWMyNjJjMTFhYzhkMWI2NTY3YSIsInVzZXJDb3VudCI6MTF9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  <p:tag name="KSO_WM_UNIT_PLACING_PICTURE_USER_VIEWPORT" val="{&quot;height&quot;:10809,&quot;width&quot;:19192}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Custom 36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DC544"/>
      </a:accent1>
      <a:accent2>
        <a:srgbClr val="FDC54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1079</Words>
  <Application>WPS 演示</Application>
  <PresentationFormat>宽屏</PresentationFormat>
  <Paragraphs>95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5" baseType="lpstr">
      <vt:lpstr>Arial</vt:lpstr>
      <vt:lpstr>宋体</vt:lpstr>
      <vt:lpstr>Wingdings</vt:lpstr>
      <vt:lpstr>zcoolwenyiti</vt:lpstr>
      <vt:lpstr>思源黑体</vt:lpstr>
      <vt:lpstr>黑体</vt:lpstr>
      <vt:lpstr>华文新魏</vt:lpstr>
      <vt:lpstr>微软雅黑</vt:lpstr>
      <vt:lpstr>思源黑体 CN Normal</vt:lpstr>
      <vt:lpstr>Calibri</vt:lpstr>
      <vt:lpstr>等线</vt:lpstr>
      <vt:lpstr>Arial Unicode MS</vt:lpstr>
      <vt:lpstr>Calibri Light</vt:lpstr>
      <vt:lpstr>Calibri</vt:lpstr>
      <vt:lpstr>Source Han Sans CN</vt:lpstr>
      <vt:lpstr>Lato</vt:lpstr>
      <vt:lpstr>FZHei-B01S</vt:lpstr>
      <vt:lpstr>Source Han Sans SC</vt:lpstr>
      <vt:lpstr>et-line</vt:lpstr>
      <vt:lpstr>Open Sans</vt:lpstr>
      <vt:lpstr>Arial</vt:lpstr>
      <vt:lpstr>Yu Gothic UI</vt:lpstr>
      <vt:lpstr>Segoe Print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ZCX</cp:lastModifiedBy>
  <cp:revision>29</cp:revision>
  <dcterms:created xsi:type="dcterms:W3CDTF">2020-11-03T06:50:00Z</dcterms:created>
  <dcterms:modified xsi:type="dcterms:W3CDTF">2024-05-15T01:57:33Z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2052-12.1.0.16729</vt:lpwstr>
  </property>
  <property fmtid="{D5CDD505-2E9C-101B-9397-08002B2CF9AE}" pid="3" name="KSOTemplateUUID">
    <vt:lpwstr>v1.0_mb_6LcPOIOSQg3kx9GC1ufGNw==</vt:lpwstr>
  </property>
  <property fmtid="{D5CDD505-2E9C-101B-9397-08002B2CF9AE}" pid="4" name="ICV">
    <vt:lpwstr>D85851310EE642E9B1E206B20925E310_13</vt:lpwstr>
  </property>
</Properties>
</file>