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745" r:id="rId3"/>
    <p:sldId id="2746" r:id="rId5"/>
    <p:sldId id="2837" r:id="rId6"/>
    <p:sldId id="3242" r:id="rId7"/>
    <p:sldId id="3243" r:id="rId8"/>
    <p:sldId id="3244" r:id="rId9"/>
    <p:sldId id="3245" r:id="rId10"/>
    <p:sldId id="3246" r:id="rId11"/>
    <p:sldId id="2747" r:id="rId12"/>
  </p:sldIdLst>
  <p:sldSz cx="12858750" cy="7232650"/>
  <p:notesSz cx="6858000" cy="9144000"/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" userDrawn="1">
          <p15:clr>
            <a:srgbClr val="A4A3A4"/>
          </p15:clr>
        </p15:guide>
        <p15:guide id="2" orient="horz" pos="4223" userDrawn="1">
          <p15:clr>
            <a:srgbClr val="A4A3A4"/>
          </p15:clr>
        </p15:guide>
        <p15:guide id="3" pos="4050" userDrawn="1">
          <p15:clr>
            <a:srgbClr val="A4A3A4"/>
          </p15:clr>
        </p15:guide>
        <p15:guide id="4" pos="579" userDrawn="1">
          <p15:clr>
            <a:srgbClr val="A4A3A4"/>
          </p15:clr>
        </p15:guide>
        <p15:guide id="5" pos="76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BFBFBF"/>
    <a:srgbClr val="212E3C"/>
    <a:srgbClr val="FBBF09"/>
    <a:srgbClr val="EF4232"/>
    <a:srgbClr val="03A9F0"/>
    <a:srgbClr val="FFFFFF"/>
    <a:srgbClr val="FABCA8"/>
    <a:srgbClr val="57562F"/>
    <a:srgbClr val="FBCDBE"/>
    <a:srgbClr val="6B6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9" autoAdjust="0"/>
    <p:restoredTop sz="92986" autoAdjust="0"/>
  </p:normalViewPr>
  <p:slideViewPr>
    <p:cSldViewPr showGuides="1">
      <p:cViewPr>
        <p:scale>
          <a:sx n="75" d="100"/>
          <a:sy n="75" d="100"/>
        </p:scale>
        <p:origin x="-576" y="-48"/>
      </p:cViewPr>
      <p:guideLst>
        <p:guide orient="horz" pos="426"/>
        <p:guide orient="horz" pos="4223"/>
        <p:guide pos="4050"/>
        <p:guide pos="579"/>
        <p:guide pos="7604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7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039" y="6703596"/>
            <a:ext cx="2893219" cy="386187"/>
          </a:xfrm>
          <a:prstGeom prst="rect">
            <a:avLst/>
          </a:prstGeom>
        </p:spPr>
        <p:txBody>
          <a:bodyPr/>
          <a:lstStyle/>
          <a:p>
            <a:fld id="{E3AD87B8-9A4B-45E2-BBE5-FB86ADE28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461" y="6703596"/>
            <a:ext cx="4339828" cy="3861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492" y="6703596"/>
            <a:ext cx="2893219" cy="386187"/>
          </a:xfrm>
          <a:prstGeom prst="rect">
            <a:avLst/>
          </a:prstGeom>
        </p:spPr>
        <p:txBody>
          <a:bodyPr/>
          <a:lstStyle/>
          <a:p>
            <a:fld id="{37AAA611-6692-4583-86AB-5AB9B972B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0"/>
            </a:lvl1pPr>
            <a:lvl2pPr marL="481965" indent="0" algn="ctr">
              <a:buNone/>
              <a:defRPr sz="2110"/>
            </a:lvl2pPr>
            <a:lvl3pPr marL="964565" indent="0" algn="ctr">
              <a:buNone/>
              <a:defRPr sz="1900"/>
            </a:lvl3pPr>
            <a:lvl4pPr marL="1446530" indent="0" algn="ctr">
              <a:buNone/>
              <a:defRPr sz="1685"/>
            </a:lvl4pPr>
            <a:lvl5pPr marL="1928495" indent="0" algn="ctr">
              <a:buNone/>
              <a:defRPr sz="1685"/>
            </a:lvl5pPr>
            <a:lvl6pPr marL="2411095" indent="0" algn="ctr">
              <a:buNone/>
              <a:defRPr sz="1685"/>
            </a:lvl6pPr>
            <a:lvl7pPr marL="2893060" indent="0" algn="ctr">
              <a:buNone/>
              <a:defRPr sz="1685"/>
            </a:lvl7pPr>
            <a:lvl8pPr marL="3375025" indent="0" algn="ctr">
              <a:buNone/>
              <a:defRPr sz="1685"/>
            </a:lvl8pPr>
            <a:lvl9pPr marL="3857625" indent="0" algn="ctr">
              <a:buNone/>
              <a:defRPr sz="1685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</p:spPr>
        <p:txBody>
          <a:bodyPr/>
          <a:lstStyle/>
          <a:p>
            <a:fld id="{99226CA6-D5B0-4DF5-9C8F-0F86EC237D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</p:spPr>
        <p:txBody>
          <a:bodyPr/>
          <a:lstStyle/>
          <a:p>
            <a:fld id="{9FAAE7D5-7C9F-47AB-9D15-F73C683380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4039" y="1925358"/>
            <a:ext cx="11090672" cy="45890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</p:spPr>
        <p:txBody>
          <a:bodyPr/>
          <a:lstStyle/>
          <a:p>
            <a:fld id="{99226CA6-D5B0-4DF5-9C8F-0F86EC237D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</p:spPr>
        <p:txBody>
          <a:bodyPr/>
          <a:lstStyle/>
          <a:p>
            <a:fld id="{9FAAE7D5-7C9F-47AB-9D15-F73C683380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tags" Target="../tags/tag14.xml"/><Relationship Id="rId4" Type="http://schemas.openxmlformats.org/officeDocument/2006/relationships/image" Target="../media/image7.png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-51435" y="1592580"/>
            <a:ext cx="1266063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b="1" cap="all" dirty="0">
                <a:solidFill>
                  <a:schemeClr val="accent1"/>
                </a:solidFill>
                <a:cs typeface="微软雅黑" panose="020B0503020204020204" pitchFamily="34" charset="-122"/>
              </a:rPr>
              <a:t>《水工建筑物》导学方案</a:t>
            </a:r>
            <a:endParaRPr lang="zh-CN" altLang="en-US" sz="6600" b="1" cap="all" dirty="0">
              <a:solidFill>
                <a:schemeClr val="accent1"/>
              </a:solidFill>
              <a:cs typeface="微软雅黑" panose="020B0503020204020204" pitchFamily="34" charset="-122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2613025" y="3419475"/>
            <a:ext cx="780034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靖边县继续教育中心      贾孝龙</a:t>
            </a:r>
            <a:endParaRPr lang="zh-CN" altLang="en-US" sz="4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354" y="5397910"/>
            <a:ext cx="12858044" cy="1834739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354" y="5128493"/>
            <a:ext cx="12858044" cy="593017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4354830" y="339725"/>
            <a:ext cx="7559675" cy="635635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4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登录国家开放大学网站，网址：http://www.ouchn.cn/ ，进入主页后，然后选择“学生登录”</a:t>
            </a:r>
            <a:r>
              <a:rPr lang="zh-CN" altLang="en-US" sz="12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。</a:t>
            </a:r>
            <a:endParaRPr lang="zh-CN" altLang="en-US" sz="1200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77501" y="447639"/>
            <a:ext cx="555041" cy="5286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2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59605" y="1240155"/>
            <a:ext cx="7585710" cy="535940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在“学生登录”界面输入用户名、密码。用户名是自己的学号，密码是自己的8位出生年月日。</a:t>
            </a:r>
            <a:endParaRPr lang="zh-CN" alt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477501" y="1167729"/>
            <a:ext cx="555041" cy="5286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2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48"/>
          <p:cNvSpPr txBox="1"/>
          <p:nvPr/>
        </p:nvSpPr>
        <p:spPr>
          <a:xfrm>
            <a:off x="741229" y="1743626"/>
            <a:ext cx="2476020" cy="1206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b="1" cap="all" spc="3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目录</a:t>
            </a:r>
            <a:endParaRPr lang="en-US" altLang="zh-CN" sz="6600" b="1" cap="all" spc="300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354" y="5397910"/>
            <a:ext cx="12858044" cy="1834739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8" name="Freeform 7"/>
          <p:cNvSpPr/>
          <p:nvPr/>
        </p:nvSpPr>
        <p:spPr bwMode="auto">
          <a:xfrm>
            <a:off x="354" y="5128493"/>
            <a:ext cx="12858044" cy="593017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477895" y="1836420"/>
            <a:ext cx="554355" cy="5791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noAutofit/>
          </a:bodyPr>
          <a:p>
            <a:pPr algn="ctr"/>
            <a:r>
              <a:rPr lang="en-US" altLang="zh-CN" sz="2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4458970" y="1959610"/>
            <a:ext cx="7026275" cy="394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课程学习</a:t>
            </a:r>
            <a:r>
              <a:rPr lang="zh-CN" altLang="en-US" sz="14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及</a:t>
            </a:r>
            <a:r>
              <a:rPr lang="zh-CN" altLang="en-US" sz="14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课程考核说明。</a:t>
            </a:r>
            <a:r>
              <a:rPr lang="zh-CN" altLang="en-US" sz="14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（如：选择“</a:t>
            </a:r>
            <a:r>
              <a:rPr lang="zh-CN" altLang="en-US" sz="1400" b="1" cap="all" dirty="0">
                <a:solidFill>
                  <a:schemeClr val="accent1"/>
                </a:solidFill>
                <a:cs typeface="微软雅黑" panose="020B0503020204020204" pitchFamily="34" charset="-122"/>
                <a:sym typeface="+mn-ea"/>
              </a:rPr>
              <a:t>水工建筑物</a:t>
            </a:r>
            <a:r>
              <a:rPr lang="zh-CN" altLang="en-US" sz="14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”，点击“进入课程”。）</a:t>
            </a:r>
            <a:endParaRPr lang="zh-CN" altLang="en-US" sz="1400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96945" y="2588260"/>
            <a:ext cx="556260" cy="5219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en-US" altLang="zh-CN" sz="2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endParaRPr lang="en-US" altLang="zh-CN" sz="2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07105" y="3275965"/>
            <a:ext cx="546100" cy="5219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07740" y="3976370"/>
            <a:ext cx="549910" cy="5219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32300" y="2710180"/>
            <a:ext cx="6245860" cy="4883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形考任务的</a:t>
            </a:r>
            <a:r>
              <a:rPr lang="zh-CN" altLang="en-US" sz="14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完成</a:t>
            </a:r>
            <a:r>
              <a:rPr lang="en-US" altLang="zh-CN" sz="14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------</a:t>
            </a:r>
            <a:r>
              <a:rPr lang="zh-CN" altLang="en-US" sz="14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进入课程后，点击 “形考任务”。</a:t>
            </a:r>
            <a:endParaRPr lang="zh-CN" altLang="en-US" sz="1400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05325" y="3429635"/>
            <a:ext cx="5956935" cy="462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学习交流</a:t>
            </a:r>
            <a:r>
              <a:rPr lang="en-US" altLang="zh-CN" sz="14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------</a:t>
            </a:r>
            <a:r>
              <a:rPr lang="zh-CN" altLang="en-US" sz="14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点击课程论坛，交流、讨论发帖。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505325" y="4043680"/>
            <a:ext cx="7051675" cy="404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联系指导老师：贾孝龙    13619127087   邮箱：522634517@qq.com</a:t>
            </a:r>
            <a:endParaRPr lang="zh-CN" altLang="en-US" sz="1400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/>
          <p:nvPr/>
        </p:nvSpPr>
        <p:spPr>
          <a:xfrm>
            <a:off x="7269001" y="406216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itle 1"/>
          <p:cNvSpPr txBox="1"/>
          <p:nvPr/>
        </p:nvSpPr>
        <p:spPr>
          <a:xfrm>
            <a:off x="5271969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itle 1"/>
          <p:cNvSpPr txBox="1"/>
          <p:nvPr/>
        </p:nvSpPr>
        <p:spPr>
          <a:xfrm>
            <a:off x="8215644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1398905" y="880110"/>
            <a:ext cx="10673080" cy="8616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登录国家开放大学网站，网址：http://</a:t>
            </a:r>
            <a:r>
              <a:rPr lang="en-US" altLang="zh-CN" sz="28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ome</a:t>
            </a:r>
            <a:r>
              <a:rPr lang="zh-CN" altLang="en-US" sz="28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.ouchn.cn/ ，进入主页后，选择“登录”。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650" y="855980"/>
            <a:ext cx="11245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+mn-ea"/>
              </a:rPr>
              <a:t>01</a:t>
            </a:r>
            <a:r>
              <a:rPr lang="zh-CN" altLang="en-US" sz="54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+mn-ea"/>
              </a:rPr>
              <a:t>、</a:t>
            </a:r>
            <a:r>
              <a:rPr lang="en-US" altLang="zh-CN" sz="54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+mn-ea"/>
              </a:rPr>
              <a:t>  </a:t>
            </a:r>
            <a:endParaRPr lang="en-US" altLang="zh-CN" sz="5400" cap="all" spc="300" dirty="0" smtClean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4" name="图片 3" descr="首页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2935"/>
            <a:ext cx="12858750" cy="512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/>
          <p:nvPr/>
        </p:nvSpPr>
        <p:spPr>
          <a:xfrm>
            <a:off x="7269001" y="406216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itle 1"/>
          <p:cNvSpPr txBox="1"/>
          <p:nvPr/>
        </p:nvSpPr>
        <p:spPr>
          <a:xfrm>
            <a:off x="5271969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itle 1"/>
          <p:cNvSpPr txBox="1"/>
          <p:nvPr/>
        </p:nvSpPr>
        <p:spPr>
          <a:xfrm>
            <a:off x="8215644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1398905" y="880110"/>
            <a:ext cx="10673080" cy="8616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在“登录”界面输入用户名、密码、</a:t>
            </a:r>
            <a:r>
              <a:rPr lang="zh-CN" altLang="en-US" sz="28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验证码</a:t>
            </a:r>
            <a:r>
              <a:rPr lang="zh-CN" altLang="en-US" sz="28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。用户名是自己的学号，密码（</a:t>
            </a:r>
            <a:r>
              <a:rPr lang="zh-CN" altLang="en-US" sz="28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原始密码是</a:t>
            </a:r>
            <a:r>
              <a:rPr lang="en-US" altLang="zh-CN" sz="28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Ouchn@+</a:t>
            </a:r>
            <a:r>
              <a:rPr lang="zh-CN" altLang="en-US" sz="28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自己的8位出生年月日）、验证码随机。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650" y="855980"/>
            <a:ext cx="11245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+mn-ea"/>
              </a:rPr>
              <a:t>02</a:t>
            </a:r>
            <a:r>
              <a:rPr lang="zh-CN" altLang="en-US" sz="54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+mn-ea"/>
              </a:rPr>
              <a:t>、</a:t>
            </a:r>
            <a:r>
              <a:rPr lang="en-US" altLang="zh-CN" sz="54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+mn-ea"/>
              </a:rPr>
              <a:t>  </a:t>
            </a:r>
            <a:endParaRPr lang="en-US" altLang="zh-CN" sz="5400" cap="all" spc="300" dirty="0" smtClean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图片 2" descr="登录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3735"/>
            <a:ext cx="12858750" cy="5313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/>
          <p:nvPr/>
        </p:nvSpPr>
        <p:spPr>
          <a:xfrm>
            <a:off x="7269001" y="406216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itle 1"/>
          <p:cNvSpPr txBox="1"/>
          <p:nvPr/>
        </p:nvSpPr>
        <p:spPr>
          <a:xfrm>
            <a:off x="5271969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itle 1"/>
          <p:cNvSpPr txBox="1"/>
          <p:nvPr/>
        </p:nvSpPr>
        <p:spPr>
          <a:xfrm>
            <a:off x="8215644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1398905" y="880110"/>
            <a:ext cx="10673080" cy="8616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课程学习及课程考核说明。（如：选择“</a:t>
            </a:r>
            <a:r>
              <a:rPr lang="zh-CN" altLang="en-US" sz="2800" b="1" cap="all" dirty="0">
                <a:solidFill>
                  <a:schemeClr val="accent1"/>
                </a:solidFill>
                <a:cs typeface="微软雅黑" panose="020B0503020204020204" pitchFamily="34" charset="-122"/>
                <a:sym typeface="+mn-ea"/>
              </a:rPr>
              <a:t>水工建筑物</a:t>
            </a:r>
            <a:r>
              <a:rPr lang="zh-CN" altLang="en-US" sz="28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”，点击“进入课程”。）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650" y="855980"/>
            <a:ext cx="11245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+mn-ea"/>
              </a:rPr>
              <a:t>03</a:t>
            </a:r>
            <a:r>
              <a:rPr lang="zh-CN" altLang="en-US" sz="54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+mn-ea"/>
              </a:rPr>
              <a:t>、</a:t>
            </a:r>
            <a:r>
              <a:rPr lang="en-US" altLang="zh-CN" sz="54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+mn-ea"/>
              </a:rPr>
              <a:t>  </a:t>
            </a:r>
            <a:endParaRPr lang="en-US" altLang="zh-CN" sz="5400" cap="all" spc="300" dirty="0" smtClean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85415" y="5344160"/>
            <a:ext cx="10083165" cy="1699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水工建筑物-去学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55" y="1887855"/>
            <a:ext cx="8592820" cy="3712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/>
          <p:nvPr/>
        </p:nvSpPr>
        <p:spPr>
          <a:xfrm>
            <a:off x="7269001" y="406216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itle 1"/>
          <p:cNvSpPr txBox="1"/>
          <p:nvPr/>
        </p:nvSpPr>
        <p:spPr>
          <a:xfrm>
            <a:off x="5271969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itle 1"/>
          <p:cNvSpPr txBox="1"/>
          <p:nvPr/>
        </p:nvSpPr>
        <p:spPr>
          <a:xfrm>
            <a:off x="8215644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1398905" y="1045210"/>
            <a:ext cx="10673080" cy="55816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形考任务的完成</a:t>
            </a:r>
            <a:r>
              <a:rPr lang="en-US" altLang="zh-CN" sz="28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------</a:t>
            </a:r>
            <a:r>
              <a:rPr lang="zh-CN" altLang="en-US" sz="28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进入课程后，点击 “形考任务”。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650" y="855980"/>
            <a:ext cx="11245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+mn-ea"/>
              </a:rPr>
              <a:t>04</a:t>
            </a:r>
            <a:r>
              <a:rPr lang="zh-CN" altLang="en-US" sz="54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+mn-ea"/>
              </a:rPr>
              <a:t>、</a:t>
            </a:r>
            <a:r>
              <a:rPr lang="en-US" altLang="zh-CN" sz="54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+mn-ea"/>
              </a:rPr>
              <a:t>  </a:t>
            </a:r>
            <a:endParaRPr lang="en-US" altLang="zh-CN" sz="5400" cap="all" spc="300" dirty="0" smtClean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955" y="1727835"/>
            <a:ext cx="7487285" cy="494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工程力学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9330" y="3543935"/>
            <a:ext cx="6619875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/>
          <p:nvPr/>
        </p:nvSpPr>
        <p:spPr>
          <a:xfrm>
            <a:off x="7269001" y="406216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itle 1"/>
          <p:cNvSpPr txBox="1"/>
          <p:nvPr/>
        </p:nvSpPr>
        <p:spPr>
          <a:xfrm>
            <a:off x="5271969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itle 1"/>
          <p:cNvSpPr txBox="1"/>
          <p:nvPr/>
        </p:nvSpPr>
        <p:spPr>
          <a:xfrm>
            <a:off x="8215644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1398905" y="1113790"/>
            <a:ext cx="10673080" cy="56705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学习交流</a:t>
            </a:r>
            <a:r>
              <a:rPr lang="en-US" altLang="zh-CN" sz="28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------</a:t>
            </a:r>
            <a:r>
              <a:rPr lang="zh-CN" altLang="en-US" sz="28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点击课程论坛，交流讨论发帖。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650" y="855980"/>
            <a:ext cx="11245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+mn-ea"/>
              </a:rPr>
              <a:t>05</a:t>
            </a:r>
            <a:r>
              <a:rPr lang="zh-CN" altLang="en-US" sz="54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+mn-ea"/>
              </a:rPr>
              <a:t>、</a:t>
            </a:r>
            <a:r>
              <a:rPr lang="en-US" altLang="zh-CN" sz="54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+mn-ea"/>
              </a:rPr>
              <a:t>  </a:t>
            </a:r>
            <a:endParaRPr lang="en-US" altLang="zh-CN" sz="5400" cap="all" spc="300" dirty="0" smtClean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-21474826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1000" y="1777683"/>
            <a:ext cx="7886700" cy="2723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6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41720" y="4501515"/>
            <a:ext cx="6440170" cy="2466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/>
          <p:nvPr/>
        </p:nvSpPr>
        <p:spPr>
          <a:xfrm>
            <a:off x="7269001" y="406216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itle 1"/>
          <p:cNvSpPr txBox="1"/>
          <p:nvPr/>
        </p:nvSpPr>
        <p:spPr>
          <a:xfrm>
            <a:off x="5271969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itle 1"/>
          <p:cNvSpPr txBox="1"/>
          <p:nvPr/>
        </p:nvSpPr>
        <p:spPr>
          <a:xfrm>
            <a:off x="8215644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1526540" y="951865"/>
            <a:ext cx="10545445" cy="84963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0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联系指导老师：</a:t>
            </a:r>
            <a:endParaRPr lang="zh-CN" altLang="en-US" sz="4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650" y="855980"/>
            <a:ext cx="11245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+mn-ea"/>
              </a:rPr>
              <a:t>06</a:t>
            </a:r>
            <a:r>
              <a:rPr lang="zh-CN" altLang="en-US" sz="54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+mn-ea"/>
              </a:rPr>
              <a:t>、</a:t>
            </a:r>
            <a:r>
              <a:rPr lang="en-US" altLang="zh-CN" sz="54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+mn-ea"/>
              </a:rPr>
              <a:t>  </a:t>
            </a:r>
            <a:endParaRPr lang="en-US" altLang="zh-CN" sz="5400" cap="all" spc="300" dirty="0" smtClean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6610" y="2889250"/>
            <a:ext cx="10793095" cy="29216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48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联系指导老师：贾孝龙    </a:t>
            </a:r>
            <a:r>
              <a:rPr lang="en-US" altLang="zh-CN" sz="48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48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13619127087  </a:t>
            </a:r>
            <a:endParaRPr lang="zh-CN" altLang="en-US" sz="4800" b="1" dirty="0">
              <a:solidFill>
                <a:schemeClr val="accent1"/>
              </a:solidFill>
              <a:ea typeface="微软雅黑" panose="020B0503020204020204" pitchFamily="34" charset="-122"/>
              <a:sym typeface="+mn-ea"/>
            </a:endParaRPr>
          </a:p>
          <a:p>
            <a:endParaRPr lang="zh-CN" altLang="en-US" sz="4800" b="1" dirty="0">
              <a:solidFill>
                <a:schemeClr val="accent1"/>
              </a:solidFill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8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邮</a:t>
            </a:r>
            <a:r>
              <a:rPr lang="en-US" altLang="zh-CN" sz="48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                  </a:t>
            </a:r>
            <a:r>
              <a:rPr lang="zh-CN" altLang="en-US" sz="48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箱：522634517@qq.com</a:t>
            </a:r>
            <a:endParaRPr lang="zh-CN" altLang="en-US" sz="4800" b="1" dirty="0">
              <a:solidFill>
                <a:schemeClr val="accent1"/>
              </a:solidFill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354" y="5397910"/>
            <a:ext cx="12858044" cy="1834739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354" y="5128493"/>
            <a:ext cx="12858044" cy="593017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549015" y="1554480"/>
            <a:ext cx="5624195" cy="10445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4400" b="1"/>
              <a:t>感谢批评指正！</a:t>
            </a:r>
            <a:endParaRPr lang="zh-CN" altLang="en-US" sz="4400" b="1"/>
          </a:p>
        </p:txBody>
      </p:sp>
      <p:sp>
        <p:nvSpPr>
          <p:cNvPr id="19" name="矩形 18"/>
          <p:cNvSpPr/>
          <p:nvPr/>
        </p:nvSpPr>
        <p:spPr>
          <a:xfrm>
            <a:off x="10857924" y="2062093"/>
            <a:ext cx="281940" cy="60769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3600" b="1" dirty="0" smtClean="0">
              <a:solidFill>
                <a:schemeClr val="accent1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396914" y="3703568"/>
            <a:ext cx="480060" cy="60769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</a:t>
            </a:r>
            <a:endParaRPr lang="zh-CN" altLang="en-US" sz="3600" b="1" dirty="0" smtClean="0">
              <a:solidFill>
                <a:schemeClr val="accent1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02155" y="3368675"/>
            <a:ext cx="8718550" cy="1282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66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继教</a:t>
            </a:r>
            <a:r>
              <a:rPr lang="zh-CN" sz="66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有方</a:t>
            </a:r>
            <a:r>
              <a:rPr lang="en-US" altLang="zh-CN" sz="66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</a:t>
            </a:r>
            <a:r>
              <a:rPr lang="zh-CN" altLang="en-US" sz="66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续学无境</a:t>
            </a:r>
            <a:endParaRPr lang="zh-CN" altLang="en-US" sz="66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bldLvl="0" animBg="1"/>
      <p:bldP spid="19" grpId="1" bldLvl="0" animBg="1"/>
      <p:bldP spid="21" grpId="0" bldLvl="0" animBg="1"/>
    </p:bldLst>
  </p:timing>
</p:sld>
</file>

<file path=ppt/tags/tag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7.xml><?xml version="1.0" encoding="utf-8"?>
<p:tagLst xmlns:p="http://schemas.openxmlformats.org/presentationml/2006/main">
  <p:tag name="ISPRING_PRESENTATION_TITLE" val="bt026.pptx"/>
  <p:tag name="KSO_WPP_MARK_KEY" val="3131b4e7-f287-4885-a6c6-461627783738"/>
  <p:tag name="COMMONDATA" val="eyJoZGlkIjoiNTAwOTAwZWFjMjRiYWExYjdlNWM2ZjQyMjQwZjk5ZWYifQ=="/>
</p:tagLst>
</file>

<file path=ppt/tags/tag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自定义设计方案">
  <a:themeElements>
    <a:clrScheme name="自定义 9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66"/>
      </a:accent1>
      <a:accent2>
        <a:srgbClr val="003366"/>
      </a:accent2>
      <a:accent3>
        <a:srgbClr val="003366"/>
      </a:accent3>
      <a:accent4>
        <a:srgbClr val="003366"/>
      </a:accent4>
      <a:accent5>
        <a:srgbClr val="003366"/>
      </a:accent5>
      <a:accent6>
        <a:srgbClr val="003366"/>
      </a:accent6>
      <a:hlink>
        <a:srgbClr val="003366"/>
      </a:hlink>
      <a:folHlink>
        <a:srgbClr val="00336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</Words>
  <Application>WPS 演示</Application>
  <PresentationFormat>自定义</PresentationFormat>
  <Paragraphs>102</Paragraphs>
  <Slides>9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微软雅黑</vt:lpstr>
      <vt:lpstr>楷体</vt:lpstr>
      <vt:lpstr>Roboto</vt:lpstr>
      <vt:lpstr>Times New Roman</vt:lpstr>
      <vt:lpstr>Arial</vt:lpstr>
      <vt:lpstr>Impact</vt:lpstr>
      <vt:lpstr>华文行楷</vt:lpstr>
      <vt:lpstr>Arial Unicode MS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教育培訓</dc:title>
  <dc:creator/>
  <cp:keywords>第一PPT模板网：www.1ppt.com</cp:keywords>
  <cp:lastModifiedBy>执念</cp:lastModifiedBy>
  <cp:revision>161</cp:revision>
  <dcterms:created xsi:type="dcterms:W3CDTF">2016-09-20T02:06:00Z</dcterms:created>
  <dcterms:modified xsi:type="dcterms:W3CDTF">2023-02-27T07:25:02Z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5E8B6A7C05B54C5BAACEE1ECFE37BA6C</vt:lpwstr>
  </property>
</Properties>
</file>