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330" y="1429385"/>
            <a:ext cx="1096835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1915" y="-635"/>
            <a:ext cx="123564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47320"/>
            <a:ext cx="9144000" cy="232791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《建筑施工技术》导学方案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 sz="3555">
                <a:sym typeface="+mn-ea"/>
              </a:rPr>
              <a:t>绥德继续教育服务中心  高晓瑞</a:t>
            </a:r>
            <a:endParaRPr lang="zh-CN" altLang="en-US" sz="355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567940"/>
            <a:ext cx="9144000" cy="2689860"/>
          </a:xfrm>
        </p:spPr>
        <p:txBody>
          <a:bodyPr>
            <a:noAutofit/>
          </a:bodyPr>
          <a:p>
            <a:pPr algn="l"/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“</a:t>
            </a:r>
            <a:r>
              <a:rPr lang="zh-CN" altLang="en-US" sz="3200">
                <a:sym typeface="+mn-ea"/>
              </a:rPr>
              <a:t>一网一平台</a:t>
            </a:r>
            <a:r>
              <a:rPr lang="en-US" altLang="zh-CN" sz="3200">
                <a:sym typeface="+mn-ea"/>
              </a:rPr>
              <a:t>”</a:t>
            </a:r>
            <a:r>
              <a:rPr lang="zh-CN" altLang="en-US" sz="3200">
                <a:sym typeface="+mn-ea"/>
              </a:rPr>
              <a:t>登录步骤</a:t>
            </a:r>
            <a:endParaRPr lang="zh-CN" altLang="en-US" sz="3200"/>
          </a:p>
          <a:p>
            <a:pPr algn="l"/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、课程考核方式</a:t>
            </a:r>
            <a:endParaRPr lang="zh-CN" altLang="en-US" sz="3200"/>
          </a:p>
          <a:p>
            <a:pPr algn="l"/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、学习方法步骤</a:t>
            </a:r>
            <a:endParaRPr lang="zh-CN" altLang="en-US" sz="3200"/>
          </a:p>
          <a:p>
            <a:pPr algn="l"/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、查看</a:t>
            </a:r>
            <a:r>
              <a:rPr lang="en-US" altLang="zh-CN" sz="3200">
                <a:sym typeface="+mn-ea"/>
              </a:rPr>
              <a:t>“</a:t>
            </a:r>
            <a:r>
              <a:rPr lang="zh-CN" altLang="en-US" sz="3200">
                <a:sym typeface="+mn-ea"/>
              </a:rPr>
              <a:t>导学助学</a:t>
            </a:r>
            <a:r>
              <a:rPr lang="en-US" altLang="zh-CN" sz="3200">
                <a:sym typeface="+mn-ea"/>
              </a:rPr>
              <a:t>”</a:t>
            </a:r>
            <a:r>
              <a:rPr lang="zh-CN" altLang="en-US" sz="3200">
                <a:sym typeface="+mn-ea"/>
              </a:rPr>
              <a:t>资料方法</a:t>
            </a:r>
            <a:endParaRPr lang="zh-CN" altLang="en-US" sz="3200"/>
          </a:p>
          <a:p>
            <a:pPr algn="l"/>
            <a:r>
              <a:rPr lang="en-US" altLang="zh-CN" sz="3200">
                <a:sym typeface="+mn-ea"/>
              </a:rPr>
              <a:t>5</a:t>
            </a:r>
            <a:r>
              <a:rPr lang="zh-CN" altLang="en-US" sz="3200">
                <a:sym typeface="+mn-ea"/>
              </a:rPr>
              <a:t>、导学教师联系方式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五、辅导教师联系方式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>
                <a:sym typeface="+mn-ea"/>
              </a:rPr>
              <a:t>辅 导 教 师：高晓瑞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电 话：15929195184（微信同号）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Q Q号：469954345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邮　箱：469954345@qq.com</a:t>
            </a:r>
            <a:endParaRPr lang="zh-CN" altLang="en-US" sz="3200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一、登录“国家开放大学一网一平台”步骤</a:t>
            </a:r>
            <a:br>
              <a:rPr lang="zh-CN" altLang="en-US">
                <a:sym typeface="+mn-ea"/>
              </a:rPr>
            </a:br>
            <a:r>
              <a:rPr lang="zh-CN" altLang="en-US" sz="3555">
                <a:sym typeface="+mn-ea"/>
              </a:rPr>
              <a:t>1、登录国家开放大学网站，网址：http://one.ouchn.cn/</a:t>
            </a:r>
            <a:endParaRPr lang="zh-CN" altLang="en-US" sz="3555"/>
          </a:p>
        </p:txBody>
      </p:sp>
      <p:pic>
        <p:nvPicPr>
          <p:cNvPr id="4" name="内容占位符 3" descr="微信图片_202302170834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7580" y="1825625"/>
            <a:ext cx="7735570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" y="1558290"/>
            <a:ext cx="10726420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二、课程考核方式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/>
              <a:t>本课程采用形成考核和终结性考核（期末考试）相结合方式进行。形成性考核成绩和终结性考试（期末考试）各占总成绩50%，总成绩100分，及格60分。形成性考核成绩由4次形成性作业组成，每次形成性作业成绩占总成绩25%，形成作业可以选用纸质《建筑施工技术形成性考核册》，也可选用“建筑施工技术”网络核心课程的形成性作业。具体选用由各学习中心根据自身教学实际确定。</a:t>
            </a:r>
            <a:endParaRPr lang="zh-CN" alt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5730"/>
            <a:ext cx="10515600" cy="159512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三、学习方法步骤</a:t>
            </a:r>
            <a:br>
              <a:rPr lang="zh-CN" altLang="en-US">
                <a:sym typeface="+mn-ea"/>
              </a:rPr>
            </a:br>
            <a:r>
              <a:rPr lang="en-US" altLang="zh-CN" sz="3555">
                <a:sym typeface="+mn-ea"/>
              </a:rPr>
              <a:t>1</a:t>
            </a:r>
            <a:r>
              <a:rPr lang="zh-CN" altLang="en-US" sz="3555">
                <a:sym typeface="+mn-ea"/>
              </a:rPr>
              <a:t>、选择《建筑施工技术》点击“去学习，就可以进行网上学习了。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850"/>
            <a:ext cx="10757535" cy="4145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805" y="69215"/>
            <a:ext cx="12282805" cy="6788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、点击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章节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进入学习环节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6415"/>
            <a:ext cx="10360660" cy="4431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、在国开平台中，进入课程学习后，点击页面区“形考任务”。依次完成形考任务。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30" y="1825625"/>
            <a:ext cx="1022477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785" y="183515"/>
            <a:ext cx="10788015" cy="1871345"/>
          </a:xfrm>
        </p:spPr>
        <p:txBody>
          <a:bodyPr>
            <a:normAutofit fontScale="90000"/>
          </a:bodyPr>
          <a:p>
            <a:r>
              <a:rPr lang="en-US" altLang="zh-CN" sz="3110">
                <a:sym typeface="+mn-ea"/>
              </a:rPr>
              <a:t>4</a:t>
            </a:r>
            <a:r>
              <a:rPr lang="zh-CN" altLang="en-US" sz="3110">
                <a:sym typeface="+mn-ea"/>
              </a:rPr>
              <a:t>、在</a:t>
            </a:r>
            <a:r>
              <a:rPr lang="en-US" altLang="zh-CN" sz="3110">
                <a:sym typeface="+mn-ea"/>
              </a:rPr>
              <a:t>“</a:t>
            </a:r>
            <a:r>
              <a:rPr lang="zh-CN" altLang="en-US" sz="3110">
                <a:sym typeface="+mn-ea"/>
              </a:rPr>
              <a:t>讨论</a:t>
            </a:r>
            <a:r>
              <a:rPr lang="en-US" altLang="zh-CN" sz="3110">
                <a:sym typeface="+mn-ea"/>
              </a:rPr>
              <a:t>”</a:t>
            </a:r>
            <a:r>
              <a:rPr lang="zh-CN" altLang="en-US" sz="3110">
                <a:sym typeface="+mn-ea"/>
              </a:rPr>
              <a:t>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a:t>
            </a:r>
            <a:endParaRPr lang="zh-CN" altLang="en-US" sz="311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0" y="1927225"/>
            <a:ext cx="5681345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7225"/>
            <a:ext cx="5928360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7862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115" y="82550"/>
            <a:ext cx="10687685" cy="1833880"/>
          </a:xfrm>
        </p:spPr>
        <p:txBody>
          <a:bodyPr>
            <a:normAutofit fontScale="90000"/>
          </a:bodyPr>
          <a:p>
            <a:r>
              <a:rPr lang="zh-CN" altLang="en-US" sz="4000">
                <a:sym typeface="+mn-ea"/>
              </a:rPr>
              <a:t>四、在“榆林市开放大学”网站查看导学助学资料（作业参考答案）</a:t>
            </a:r>
            <a:br>
              <a:rPr lang="zh-CN" altLang="en-US">
                <a:sym typeface="+mn-ea"/>
              </a:rPr>
            </a:br>
            <a:r>
              <a:rPr lang="en-US" altLang="zh-CN" sz="3110">
                <a:sym typeface="+mn-ea"/>
              </a:rPr>
              <a:t>1</a:t>
            </a:r>
            <a:r>
              <a:rPr lang="zh-CN" altLang="en-US" sz="3110">
                <a:sym typeface="+mn-ea"/>
              </a:rPr>
              <a:t>、登录榆林市开放大学网站：http://yl.sxrtvu.edu/index.htm。点击主页面区的“导学助学”模块。</a:t>
            </a:r>
            <a:endParaRPr lang="zh-CN" altLang="en-US" sz="3110"/>
          </a:p>
        </p:txBody>
      </p:sp>
      <p:pic>
        <p:nvPicPr>
          <p:cNvPr id="5" name="内容占位符 4" descr="微信图片_202302170834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08225" y="1916430"/>
            <a:ext cx="7574280" cy="4260850"/>
          </a:xfrm>
          <a:prstGeom prst="rect">
            <a:avLst/>
          </a:prstGeom>
        </p:spPr>
      </p:pic>
      <p:pic>
        <p:nvPicPr>
          <p:cNvPr id="4" name="图片 -2147482591" descr="f0f32b844ca200c01bb8311788536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5" y="1936750"/>
            <a:ext cx="11165840" cy="4850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555">
                <a:sym typeface="+mn-ea"/>
              </a:rPr>
              <a:t>2、“信息搜索栏”输入课程名称或者课程ID号</a:t>
            </a:r>
            <a:endParaRPr lang="zh-CN" altLang="en-US" sz="3555"/>
          </a:p>
        </p:txBody>
      </p:sp>
      <p:pic>
        <p:nvPicPr>
          <p:cNvPr id="5" name="内容占位符 4" descr="微信图片_202302170834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7580" y="1825625"/>
            <a:ext cx="7735570" cy="4351655"/>
          </a:xfrm>
          <a:prstGeom prst="rect">
            <a:avLst/>
          </a:prstGeom>
        </p:spPr>
      </p:pic>
      <p:pic>
        <p:nvPicPr>
          <p:cNvPr id="4" name="内容占位符 -2147482590" descr="26ba0daf805d82d24bc5d414656c5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432560"/>
            <a:ext cx="10344785" cy="5147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commondata" val="eyJoZGlkIjoiOWVhY2FkNTY0NzAwOGUzMTI1NTZiZGEzZjNlZjFlZD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《建筑施工技术》导学方案  绥德继续教育服务中心  高晓瑞</vt:lpstr>
      <vt:lpstr>一、登录“国家开放大学一网一平台”步骤 1、登录国家开放大学网站，网址：http://one.ouchn.cn/</vt:lpstr>
      <vt:lpstr>二、课程考核方式</vt:lpstr>
      <vt:lpstr>三、学习方法步骤 1、选择《建筑施工技术》点击“去学习，就可以进行网上学习了。</vt:lpstr>
      <vt:lpstr>2、点击“章节”进入学习环节</vt:lpstr>
      <vt:lpstr>3、在国开平台中，进入课程学习后，点击页面区“形考任务”。依次完成形考任务。</vt:lpstr>
      <vt:lpstr>4、在“讨论”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vt:lpstr>
      <vt:lpstr>四、在“榆林市开放大学”网站查看导学助学资料（作业参考答案） 1、登录榆林市开放大学网站：http://yl.sxrtvu.edu/index.htm。点击主页面区的“导学助学”模块。</vt:lpstr>
      <vt:lpstr>2、“信息搜索栏”输入课程名称或者课程ID号</vt:lpstr>
      <vt:lpstr>五、辅导教师联系方式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33123</dc:creator>
  <cp:lastModifiedBy>一路有你</cp:lastModifiedBy>
  <cp:revision>8</cp:revision>
  <dcterms:created xsi:type="dcterms:W3CDTF">2023-08-09T12:44:00Z</dcterms:created>
  <dcterms:modified xsi:type="dcterms:W3CDTF">2024-05-20T00:17:41Z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2052-12.1.0.16729</vt:lpwstr>
  </property>
</Properties>
</file>