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6" r:id="rId3"/>
    <p:sldId id="326" r:id="rId4"/>
    <p:sldId id="324" r:id="rId5"/>
    <p:sldId id="305" r:id="rId6"/>
    <p:sldId id="322" r:id="rId7"/>
    <p:sldId id="325" r:id="rId8"/>
    <p:sldId id="307" r:id="rId9"/>
    <p:sldId id="308" r:id="rId10"/>
    <p:sldId id="309" r:id="rId11"/>
    <p:sldId id="311" r:id="rId12"/>
    <p:sldId id="312" r:id="rId13"/>
    <p:sldId id="323" r:id="rId14"/>
    <p:sldId id="303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326"/>
            <p14:sldId id="324"/>
            <p14:sldId id="305"/>
            <p14:sldId id="322"/>
            <p14:sldId id="325"/>
            <p14:sldId id="307"/>
            <p14:sldId id="308"/>
            <p14:sldId id="309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2024/5/22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2024/5/22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2024/5/22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164800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《古代诗歌散文专题》导学方案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400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榆林</a:t>
            </a:r>
            <a:r>
              <a:rPr lang="zh-CN" altLang="zh-CN" sz="2400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市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开放大学</a:t>
            </a:r>
            <a:r>
              <a:rPr lang="zh-CN" altLang="zh-CN" sz="2400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闫磊</a:t>
            </a:r>
            <a:endParaRPr lang="zh-CN" altLang="zh-CN" sz="2400" dirty="0" smtClean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32433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844550"/>
            <a:ext cx="9108766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5368290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dirty="0" smtClean="0"/>
              <a:t>闫磊</a:t>
            </a:r>
            <a:r>
              <a:rPr lang="zh-CN" altLang="zh-CN" dirty="0" smtClean="0"/>
              <a:t>老</a:t>
            </a:r>
            <a:r>
              <a:rPr lang="zh-CN" altLang="zh-CN" dirty="0" smtClean="0"/>
              <a:t>师   联系方式：</a:t>
            </a:r>
            <a:r>
              <a:rPr lang="en-US" altLang="zh-CN" dirty="0" smtClean="0"/>
              <a:t>18991099886</a:t>
            </a:r>
            <a:r>
              <a:rPr lang="zh-CN" altLang="en-US" dirty="0" smtClean="0"/>
              <a:t>（</a:t>
            </a:r>
            <a:r>
              <a:rPr lang="zh-CN" altLang="en-US" dirty="0" smtClean="0"/>
              <a:t>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Picture 2" descr="C:\Users\Administrator\Desktop\2024春导学助学\登录界面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" y="195584"/>
            <a:ext cx="9019517" cy="48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9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点击进入课程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144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" y="796925"/>
            <a:ext cx="902143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7" y="176213"/>
            <a:ext cx="916477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48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44551"/>
            <a:ext cx="9161463" cy="46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" y="829480"/>
            <a:ext cx="9150242" cy="43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186</Words>
  <Application>Microsoft Office PowerPoint</Application>
  <PresentationFormat>全屏显示(16:9)</PresentationFormat>
  <Paragraphs>29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《古代诗歌散文专题》导学方案</vt:lpstr>
      <vt:lpstr>PowerPoint 演示文稿</vt:lpstr>
      <vt:lpstr>PowerPoint 演示文稿</vt:lpstr>
      <vt:lpstr>输入网址http://www.ouchn.cn/</vt:lpstr>
      <vt:lpstr>点击进入课程</vt:lpstr>
      <vt:lpstr> 点击可查看课程考核说明</vt:lpstr>
      <vt:lpstr>点击完成形考任务</vt:lpstr>
      <vt:lpstr>点击完成形考任务</vt:lpstr>
      <vt:lpstr>查看课程资源</vt:lpstr>
      <vt:lpstr>进入课程发帖（要求至少发10条）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60</cp:revision>
  <dcterms:created xsi:type="dcterms:W3CDTF">2019-04-11T07:24:00Z</dcterms:created>
  <dcterms:modified xsi:type="dcterms:W3CDTF">2024-05-22T01:42:23Z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