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9" r:id="rId12"/>
    <p:sldId id="268" r:id="rId13"/>
    <p:sldId id="267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7864-20B0-4B35-90B1-F4F41A407ECA}" type="datetimeFigureOut">
              <a:rPr lang="zh-CN" altLang="en-US" smtClean="0"/>
              <a:t>2024/5/22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2CCB3-B616-4454-BBF6-75A51EE661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22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7864-20B0-4B35-90B1-F4F41A407ECA}" type="datetimeFigureOut">
              <a:rPr lang="zh-CN" altLang="en-US" smtClean="0"/>
              <a:t>2024/5/22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2CCB3-B616-4454-BBF6-75A51EE661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07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7864-20B0-4B35-90B1-F4F41A407ECA}" type="datetimeFigureOut">
              <a:rPr lang="zh-CN" altLang="en-US" smtClean="0"/>
              <a:t>2024/5/22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2CCB3-B616-4454-BBF6-75A51EE661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884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7864-20B0-4B35-90B1-F4F41A407ECA}" type="datetimeFigureOut">
              <a:rPr lang="zh-CN" altLang="en-US" smtClean="0"/>
              <a:t>2024/5/22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2CCB3-B616-4454-BBF6-75A51EE661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4192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7864-20B0-4B35-90B1-F4F41A407ECA}" type="datetimeFigureOut">
              <a:rPr lang="zh-CN" altLang="en-US" smtClean="0"/>
              <a:t>2024/5/22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2CCB3-B616-4454-BBF6-75A51EE661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268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7864-20B0-4B35-90B1-F4F41A407ECA}" type="datetimeFigureOut">
              <a:rPr lang="zh-CN" altLang="en-US" smtClean="0"/>
              <a:t>2024/5/22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2CCB3-B616-4454-BBF6-75A51EE661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655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7864-20B0-4B35-90B1-F4F41A407ECA}" type="datetimeFigureOut">
              <a:rPr lang="zh-CN" altLang="en-US" smtClean="0"/>
              <a:t>2024/5/22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2CCB3-B616-4454-BBF6-75A51EE661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852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7864-20B0-4B35-90B1-F4F41A407ECA}" type="datetimeFigureOut">
              <a:rPr lang="zh-CN" altLang="en-US" smtClean="0"/>
              <a:t>2024/5/22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2CCB3-B616-4454-BBF6-75A51EE661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88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7864-20B0-4B35-90B1-F4F41A407ECA}" type="datetimeFigureOut">
              <a:rPr lang="zh-CN" altLang="en-US" smtClean="0"/>
              <a:t>2024/5/22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2CCB3-B616-4454-BBF6-75A51EE661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766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7864-20B0-4B35-90B1-F4F41A407ECA}" type="datetimeFigureOut">
              <a:rPr lang="zh-CN" altLang="en-US" smtClean="0"/>
              <a:t>2024/5/22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2CCB3-B616-4454-BBF6-75A51EE661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04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7864-20B0-4B35-90B1-F4F41A407ECA}" type="datetimeFigureOut">
              <a:rPr lang="zh-CN" altLang="en-US" smtClean="0"/>
              <a:t>2024/5/22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2CCB3-B616-4454-BBF6-75A51EE661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14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77864-20B0-4B35-90B1-F4F41A407ECA}" type="datetimeFigureOut">
              <a:rPr lang="zh-CN" altLang="en-US" smtClean="0"/>
              <a:t>2024/5/22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2CCB3-B616-4454-BBF6-75A51EE661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1571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02547</a:t>
            </a:r>
            <a:r>
              <a:rPr lang="zh-CN" altLang="en-US" dirty="0" smtClean="0"/>
              <a:t>外国文学基础</a:t>
            </a:r>
            <a:r>
              <a:rPr lang="en-US" altLang="zh-CN" dirty="0" smtClean="0"/>
              <a:t>#</a:t>
            </a:r>
            <a:r>
              <a:rPr lang="zh-CN" altLang="en-US" dirty="0" smtClean="0"/>
              <a:t>导学资料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2024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年春季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任课教师：闫磊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联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系电话：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18991099886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4337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2400" dirty="0" smtClean="0"/>
              <a:t>三、完成行考的方法找到形考任务界面</a:t>
            </a:r>
            <a:br>
              <a:rPr lang="zh-CN" altLang="en-US" sz="2400" dirty="0" smtClean="0"/>
            </a:br>
            <a:r>
              <a:rPr lang="zh-CN" altLang="en-US" sz="2400" dirty="0" smtClean="0"/>
              <a:t>找到</a:t>
            </a:r>
            <a:r>
              <a:rPr lang="en-US" altLang="zh-CN" sz="2400" dirty="0" smtClean="0"/>
              <a:t>《</a:t>
            </a:r>
            <a:r>
              <a:rPr lang="zh-CN" altLang="en-US" sz="2400" dirty="0" smtClean="0"/>
              <a:t>外国文学基础</a:t>
            </a:r>
            <a:r>
              <a:rPr lang="en-US" altLang="zh-CN" sz="2400" dirty="0" smtClean="0"/>
              <a:t>》</a:t>
            </a:r>
            <a:r>
              <a:rPr lang="zh-CN" altLang="en-US" sz="2400" dirty="0" smtClean="0"/>
              <a:t>这门课程，找到形考任务！</a:t>
            </a:r>
            <a:endParaRPr lang="zh-CN" altLang="en-US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6840759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694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找到本课程的形考任务</a:t>
            </a:r>
            <a:endParaRPr lang="zh-CN" alt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763284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70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2700" dirty="0" smtClean="0"/>
              <a:t>请大家按要求完成形考任务，形考任务参考答案发至</a:t>
            </a:r>
            <a:br>
              <a:rPr lang="zh-CN" altLang="en-US" sz="2700" dirty="0" smtClean="0"/>
            </a:br>
            <a:r>
              <a:rPr lang="zh-CN" altLang="en-US" sz="2700" dirty="0" smtClean="0"/>
              <a:t>榆林电大网站</a:t>
            </a:r>
            <a:r>
              <a:rPr lang="en-US" altLang="zh-CN" sz="2700" dirty="0" smtClean="0"/>
              <a:t>http://192.168.168.2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268760"/>
            <a:ext cx="734481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07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点击首页，找到导学助学！</a:t>
            </a:r>
            <a:endParaRPr lang="zh-CN" alt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5"/>
            <a:ext cx="7416824" cy="443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2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在方框中输入课程名称，或</a:t>
            </a:r>
            <a:r>
              <a:rPr lang="en-US" altLang="zh-CN" dirty="0" smtClean="0"/>
              <a:t>ID</a:t>
            </a:r>
            <a:r>
              <a:rPr lang="zh-CN" altLang="en-US" dirty="0" smtClean="0"/>
              <a:t>号找到你所要找的课程</a:t>
            </a:r>
            <a:endParaRPr lang="zh-CN" alt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684075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510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四、发帖方法</a:t>
            </a:r>
            <a:endParaRPr lang="zh-CN" alt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76001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444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85" y="476672"/>
            <a:ext cx="8224471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231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五、导学老师联系方式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任课教师：闫磊</a:t>
            </a:r>
          </a:p>
          <a:p>
            <a:r>
              <a:rPr lang="zh-CN" altLang="en-US" dirty="0" smtClean="0"/>
              <a:t>联系电话：</a:t>
            </a:r>
            <a:r>
              <a:rPr lang="en-US" altLang="zh-CN" dirty="0" smtClean="0"/>
              <a:t>18991099886</a:t>
            </a:r>
            <a:r>
              <a:rPr lang="zh-CN" altLang="en-US" dirty="0" smtClean="0"/>
              <a:t>（微信同号）</a:t>
            </a:r>
            <a:endParaRPr lang="en-US" altLang="zh-CN" dirty="0" smtClean="0"/>
          </a:p>
          <a:p>
            <a:r>
              <a:rPr lang="en-US" altLang="zh-CN" dirty="0" smtClean="0"/>
              <a:t>QQ</a:t>
            </a:r>
            <a:r>
              <a:rPr lang="zh-CN" altLang="en-US" dirty="0" smtClean="0"/>
              <a:t>：</a:t>
            </a:r>
            <a:r>
              <a:rPr lang="en-US" altLang="zh-CN" smtClean="0"/>
              <a:t>464281363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2594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6094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zh-CN" b="1" dirty="0"/>
              <a:t>一、登录方法</a:t>
            </a:r>
            <a:r>
              <a:rPr lang="zh-CN" altLang="zh-CN" dirty="0"/>
              <a:t/>
            </a:r>
            <a:br>
              <a:rPr lang="zh-CN" altLang="zh-CN" dirty="0"/>
            </a:br>
            <a:r>
              <a:rPr lang="zh-CN" altLang="zh-CN" b="1" dirty="0"/>
              <a:t>登录方式一</a:t>
            </a:r>
            <a:r>
              <a:rPr lang="zh-CN" altLang="zh-CN" dirty="0"/>
              <a:t/>
            </a:r>
            <a:br>
              <a:rPr lang="zh-CN" altLang="zh-CN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浏览器地址栏复制粘贴以下网址：</a:t>
            </a:r>
            <a:r>
              <a:rPr lang="en-US" altLang="zh-CN" dirty="0" smtClean="0"/>
              <a:t>https://iam.pt.ouchn.cn/am/UI/Login?realm=%2F&amp;service=initService&amp;goto=https%3A%2F%2Fiam.pt.ouchn.cn%2Fam%2Foauth2%2Fauthorize%3Fservice%3DinitService%26response_type%3Dcode%26client_id%3D345fcbaf076a4f8a%26scope%3Dall%26redirect_uri%3Dhttps%253A%252F%252Fmenhu.pt.ouchn.cn%252Fouchnapp%252Fwap%252Flogin%252Findex%26decision%3DAllo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8529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dirty="0" smtClean="0"/>
              <a:t>登入方法二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百度里搜索</a:t>
            </a:r>
            <a:r>
              <a:rPr lang="zh-CN" altLang="en-US" dirty="0" smtClean="0">
                <a:solidFill>
                  <a:srgbClr val="FF0000"/>
                </a:solidFill>
              </a:rPr>
              <a:t>榆林市开放大学</a:t>
            </a:r>
            <a:r>
              <a:rPr lang="zh-CN" altLang="en-US" dirty="0" smtClean="0"/>
              <a:t>，进入榆林开放大学网站</a:t>
            </a:r>
            <a:endParaRPr lang="en-US" altLang="zh-CN" dirty="0" smtClean="0"/>
          </a:p>
          <a:p>
            <a:r>
              <a:rPr lang="zh-CN" altLang="en-US" dirty="0" smtClean="0"/>
              <a:t>学校网址：</a:t>
            </a:r>
            <a:r>
              <a:rPr lang="en-US" altLang="zh-CN" dirty="0" smtClean="0">
                <a:solidFill>
                  <a:srgbClr val="FF0000"/>
                </a:solidFill>
              </a:rPr>
              <a:t>http://www.ylrtvu.net.cn/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773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7" name="Picture 3" descr="C:\Users\Administrator\Desktop\2024春导学助学\分校平台图片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918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 smtClean="0"/>
              <a:t>进入国家开放大学一网一平台界面，选择学生登录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27968"/>
            <a:ext cx="8229600" cy="4270427"/>
          </a:xfrm>
        </p:spPr>
      </p:pic>
    </p:spTree>
    <p:extLst>
      <p:ext uri="{BB962C8B-B14F-4D97-AF65-F5344CB8AC3E}">
        <p14:creationId xmlns:p14="http://schemas.microsoft.com/office/powerpoint/2010/main" val="1594071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 smtClean="0"/>
              <a:t>找到课程，进入学习，注意作业提示！</a:t>
            </a:r>
            <a:endParaRPr lang="zh-CN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462773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966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二、课程考核方式及学习方法</a:t>
            </a:r>
            <a:endParaRPr lang="zh-CN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056784" cy="46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024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 smtClean="0"/>
              <a:t>请大家在开始学习之前也可以仔细阅读课程介绍</a:t>
            </a:r>
            <a:endParaRPr lang="zh-CN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684076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394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教学辅导中有丰富的教学资源</a:t>
            </a:r>
            <a:endParaRPr lang="zh-CN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6528229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829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301</Words>
  <Application>Microsoft Office PowerPoint</Application>
  <PresentationFormat>全屏显示(4:3)</PresentationFormat>
  <Paragraphs>25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主题​​</vt:lpstr>
      <vt:lpstr>02547外国文学基础#导学资料</vt:lpstr>
      <vt:lpstr>一、登录方法 登录方式一 </vt:lpstr>
      <vt:lpstr>登入方法二</vt:lpstr>
      <vt:lpstr>PowerPoint 演示文稿</vt:lpstr>
      <vt:lpstr>进入国家开放大学一网一平台界面，选择学生登录</vt:lpstr>
      <vt:lpstr>找到课程，进入学习，注意作业提示！</vt:lpstr>
      <vt:lpstr>二、课程考核方式及学习方法</vt:lpstr>
      <vt:lpstr>请大家在开始学习之前也可以仔细阅读课程介绍</vt:lpstr>
      <vt:lpstr>教学辅导中有丰富的教学资源</vt:lpstr>
      <vt:lpstr>三、完成行考的方法找到形考任务界面 找到《外国文学基础》这门课程，找到形考任务！</vt:lpstr>
      <vt:lpstr>找到本课程的形考任务</vt:lpstr>
      <vt:lpstr>请大家按要求完成形考任务，形考任务参考答案发至 榆林电大网站http://192.168.168.2 </vt:lpstr>
      <vt:lpstr>点击首页，找到导学助学！</vt:lpstr>
      <vt:lpstr>在方框中输入课程名称，或ID号找到你所要找的课程</vt:lpstr>
      <vt:lpstr>四、发帖方法</vt:lpstr>
      <vt:lpstr>PowerPoint 演示文稿</vt:lpstr>
      <vt:lpstr>五、导学老师联系方式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02547外国文学基础#导学资料</dc:title>
  <dc:creator>xb21cn</dc:creator>
  <cp:lastModifiedBy>xb21cn</cp:lastModifiedBy>
  <cp:revision>4</cp:revision>
  <dcterms:created xsi:type="dcterms:W3CDTF">2024-05-22T02:07:54Z</dcterms:created>
  <dcterms:modified xsi:type="dcterms:W3CDTF">2024-05-22T02:51:40Z</dcterms:modified>
</cp:coreProperties>
</file>