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393" r:id="rId3"/>
    <p:sldId id="297" r:id="rId5"/>
    <p:sldId id="287" r:id="rId6"/>
    <p:sldId id="371" r:id="rId7"/>
    <p:sldId id="409" r:id="rId8"/>
    <p:sldId id="410" r:id="rId9"/>
    <p:sldId id="411" r:id="rId10"/>
    <p:sldId id="365" r:id="rId11"/>
    <p:sldId id="412" r:id="rId12"/>
    <p:sldId id="413" r:id="rId13"/>
    <p:sldId id="415" r:id="rId14"/>
    <p:sldId id="424" r:id="rId15"/>
    <p:sldId id="443" r:id="rId16"/>
    <p:sldId id="425" r:id="rId17"/>
    <p:sldId id="452" r:id="rId18"/>
    <p:sldId id="453" r:id="rId19"/>
    <p:sldId id="430" r:id="rId20"/>
    <p:sldId id="454" r:id="rId21"/>
    <p:sldId id="431" r:id="rId22"/>
    <p:sldId id="439" r:id="rId23"/>
    <p:sldId id="440" r:id="rId24"/>
    <p:sldId id="441" r:id="rId25"/>
    <p:sldId id="292" r:id="rId26"/>
  </p:sldIdLst>
  <p:sldSz cx="12190095" cy="6858000"/>
  <p:notesSz cx="6858000" cy="9144000"/>
  <p:embeddedFontLst>
    <p:embeddedFont>
      <p:font typeface="Franklin Gothic Book" panose="020B0503020102020204"/>
      <p:regular r:id="rId31"/>
      <p:italic r:id="rId32"/>
    </p:embeddedFont>
    <p:embeddedFont>
      <p:font typeface="微软雅黑" panose="020B0503020204020204" charset="-122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黑体" panose="02010609060101010101" charset="-122"/>
      <p:regular r:id="rId38"/>
    </p:embeddedFont>
    <p:embeddedFont>
      <p:font typeface="Impact" panose="020B0806030902050204" pitchFamily="34" charset="0"/>
      <p:regular r:id="rId39"/>
    </p:embeddedFont>
    <p:embeddedFont>
      <p:font typeface="方正正中黑简体" panose="02000000000000000000" pitchFamily="2" charset="-122"/>
      <p:regular r:id="rId40"/>
    </p:embeddedFont>
    <p:embeddedFont>
      <p:font typeface="华文楷体" panose="02010600040101010101" charset="-122"/>
      <p:regular r:id="rId41"/>
    </p:embeddedFont>
    <p:embeddedFont>
      <p:font typeface="等线" panose="02010600030101010101" charset="-122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orient="horz" pos="407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42" userDrawn="1">
          <p15:clr>
            <a:srgbClr val="A4A3A4"/>
          </p15:clr>
        </p15:guide>
        <p15:guide id="5" pos="7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D7A"/>
    <a:srgbClr val="DC5300"/>
    <a:srgbClr val="17588C"/>
    <a:srgbClr val="294B5B"/>
    <a:srgbClr val="ED5A00"/>
    <a:srgbClr val="98CC39"/>
    <a:srgbClr val="1A67A2"/>
    <a:srgbClr val="01AAA4"/>
    <a:srgbClr val="00AAA4"/>
    <a:srgbClr val="FCB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062" y="-114"/>
      </p:cViewPr>
      <p:guideLst>
        <p:guide orient="horz" pos="2128"/>
        <p:guide orient="horz" pos="4070"/>
        <p:guide pos="3840"/>
        <p:guide pos="342"/>
        <p:guide pos="74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108.xml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3A4F-EFD7-44D3-A992-FF540E5EB1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19E4-303B-4D5F-B0B1-D74A2BE7A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5087094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教学分析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6695273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教学设计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8303452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教学过程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9911630" y="266552"/>
            <a:ext cx="1368152" cy="39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zh-CN" altLang="en-US" sz="2000" b="1" kern="0" spc="50" dirty="0">
                <a:ln w="11430">
                  <a:noFill/>
                </a:ln>
                <a:solidFill>
                  <a:schemeClr val="bg1"/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教学反思</a:t>
            </a:r>
            <a:endParaRPr lang="zh-CN" altLang="en-US" sz="2000" b="1" kern="0" spc="50" dirty="0">
              <a:ln w="11430">
                <a:noFill/>
              </a:ln>
              <a:solidFill>
                <a:schemeClr val="bg1"/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bg>
      <p:bgPr>
        <a:pattFill prst="dot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9" y="1"/>
            <a:ext cx="12176613" cy="685799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406400" y="158496"/>
            <a:ext cx="11376025" cy="64807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5087094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教学分析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6695273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教学设计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8303452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教学过程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 userDrawn="1"/>
        </p:nvSpPr>
        <p:spPr>
          <a:xfrm>
            <a:off x="9911630" y="266552"/>
            <a:ext cx="1368152" cy="396000"/>
          </a:xfrm>
          <a:prstGeom prst="roundRect">
            <a:avLst/>
          </a:prstGeom>
          <a:gradFill flip="none" rotWithShape="1">
            <a:gsLst>
              <a:gs pos="100000">
                <a:sysClr val="window" lastClr="FFFFFF">
                  <a:lumMod val="100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000" b="0" kern="0" spc="50" dirty="0">
                <a:ln w="11430"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rPr>
              <a:t>教学反思</a:t>
            </a:r>
            <a:endParaRPr lang="zh-CN" altLang="en-US" sz="2000" b="0" kern="0" spc="50" dirty="0">
              <a:ln w="11430"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Franklin Gothic Book" panose="020B0503020102020204"/>
              <a:ea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51F1-B228-4A66-A326-3F80AB636D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D6BB-F41D-49FD-B662-98E1CE593F90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793288"/>
            <a:ext cx="12204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>
              <a:latin typeface="Hiragino Sans GB W3" charset="-122"/>
              <a:ea typeface="Hiragino Sans GB W3" charset="-122"/>
              <a:cs typeface="Hiragino Sans GB W3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0" Type="http://schemas.openxmlformats.org/officeDocument/2006/relationships/notesSlide" Target="../notesSlides/notesSlide15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1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1" Type="http://schemas.openxmlformats.org/officeDocument/2006/relationships/notesSlide" Target="../notesSlides/notesSlide2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5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6.xml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9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043940" y="-4897755"/>
            <a:ext cx="7223760" cy="71348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15215" y="4149080"/>
            <a:ext cx="7103865" cy="710386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8155" y="1196340"/>
            <a:ext cx="4867275" cy="189103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zh-CN" sz="4400" b="1" dirty="0" smtClean="0">
                <a:latin typeface="+mj-ea"/>
                <a:ea typeface="+mj-ea"/>
                <a:sym typeface="方正兰亭黑_GBK" pitchFamily="2" charset="-122"/>
              </a:rPr>
              <a:t>2023</a:t>
            </a:r>
            <a:r>
              <a:rPr lang="zh-CN" altLang="en-US" sz="4400" b="1" dirty="0" smtClean="0">
                <a:latin typeface="+mj-ea"/>
                <a:ea typeface="+mj-ea"/>
                <a:sym typeface="方正兰亭黑_GBK" pitchFamily="2" charset="-122"/>
              </a:rPr>
              <a:t>秋面授课展示</a:t>
            </a:r>
            <a:endParaRPr lang="zh-CN" altLang="en-US" sz="4400" b="1" dirty="0">
              <a:solidFill>
                <a:prstClr val="black">
                  <a:lumMod val="85000"/>
                  <a:lumOff val="15000"/>
                </a:prstClr>
              </a:solidFill>
              <a:latin typeface="+mj-ea"/>
              <a:ea typeface="+mj-ea"/>
            </a:endParaRPr>
          </a:p>
        </p:txBody>
      </p:sp>
      <p:pic>
        <p:nvPicPr>
          <p:cNvPr id="5" name="111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2930" y="1124585"/>
            <a:ext cx="6497320" cy="551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6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9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6535" y="908685"/>
            <a:ext cx="8350250" cy="55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图片 18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25645" y="8986520"/>
            <a:ext cx="15018385" cy="5070475"/>
          </a:xfrm>
          <a:prstGeom prst="rect">
            <a:avLst/>
          </a:prstGeom>
        </p:spPr>
      </p:pic>
      <p:pic>
        <p:nvPicPr>
          <p:cNvPr id="20" name="图片 19" descr="8acd92779e03105289524f27af8b2a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992505"/>
            <a:ext cx="11724640" cy="4691380"/>
          </a:xfrm>
          <a:prstGeom prst="rect">
            <a:avLst/>
          </a:prstGeom>
        </p:spPr>
      </p:pic>
      <p:pic>
        <p:nvPicPr>
          <p:cNvPr id="13" name="图片 12" descr="3765d82830c372194e3804d802453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220" y="1605915"/>
            <a:ext cx="1012825" cy="497205"/>
          </a:xfrm>
          <a:prstGeom prst="rect">
            <a:avLst/>
          </a:prstGeom>
        </p:spPr>
      </p:pic>
      <p:pic>
        <p:nvPicPr>
          <p:cNvPr id="16" name="图片 15" descr="3765d82830c372194e3804d802453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270" y="3811270"/>
            <a:ext cx="796290" cy="414020"/>
          </a:xfrm>
          <a:prstGeom prst="rect">
            <a:avLst/>
          </a:prstGeom>
        </p:spPr>
      </p:pic>
      <p:sp>
        <p:nvSpPr>
          <p:cNvPr id="17" name="下箭头 16"/>
          <p:cNvSpPr/>
          <p:nvPr/>
        </p:nvSpPr>
        <p:spPr>
          <a:xfrm flipH="1">
            <a:off x="10703560" y="2492375"/>
            <a:ext cx="366395" cy="11944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pc="15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学法指导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988820"/>
            <a:ext cx="753554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4"/>
          <p:cNvSpPr txBox="1"/>
          <p:nvPr/>
        </p:nvSpPr>
        <p:spPr>
          <a:xfrm>
            <a:off x="794574" y="420429"/>
            <a:ext cx="7628153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82795" y="1001395"/>
            <a:ext cx="7026910" cy="938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　</a:t>
            </a:r>
            <a:r>
              <a:rPr lang="zh-CN" altLang="en-US" sz="28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导学助学：进入“榆林市开放大学”网站主页，点击“导学助学”按钮</a:t>
            </a:r>
            <a:endParaRPr lang="zh-CN" altLang="en-US" sz="2800" b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学法指导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0" y="2248535"/>
            <a:ext cx="7962265" cy="42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4294505" y="723900"/>
            <a:ext cx="77031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在“信息搜索”框中，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输入课程名称或者课程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号（通过专业规则查看），搜索所需课程资源，一般包括导学方案和形考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辅导。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考核方式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236085" y="836295"/>
            <a:ext cx="7345045" cy="5859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dirty="0" smtClean="0">
                <a:sym typeface="+mn-ea"/>
              </a:rPr>
              <a:t>本课程考核采用形成性考核与终结性考试相结合的方式，各占综合成 绩的 </a:t>
            </a:r>
            <a:r>
              <a:rPr lang="en-US" altLang="zh-CN" dirty="0" smtClean="0">
                <a:sym typeface="+mn-ea"/>
              </a:rPr>
              <a:t>50%</a:t>
            </a:r>
            <a:r>
              <a:rPr lang="zh-CN" altLang="en-US" dirty="0" smtClean="0">
                <a:sym typeface="+mn-ea"/>
              </a:rPr>
              <a:t>。 本课程实施“双及格”的要求，即终结性考试成绩和综合成绩须同时及格，课 程的考核成绩方为双及格。</a:t>
            </a:r>
            <a:endParaRPr lang="zh-CN" altLang="en-US" dirty="0" smtClean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一、</a:t>
            </a:r>
            <a:r>
              <a:rPr lang="en-US" altLang="zh-CN" b="1" dirty="0">
                <a:ea typeface="宋体" panose="02010600030101010101" pitchFamily="2" charset="-122"/>
              </a:rPr>
              <a:t>形成性考核</a:t>
            </a:r>
            <a:endParaRPr lang="en-US" altLang="zh-CN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形成性考核按百分制计</a:t>
            </a:r>
            <a:r>
              <a:rPr lang="zh-CN" altLang="en-US" b="1" dirty="0">
                <a:ea typeface="宋体" panose="02010600030101010101" pitchFamily="2" charset="-122"/>
              </a:rPr>
              <a:t>，</a:t>
            </a:r>
            <a:r>
              <a:rPr lang="en-US" altLang="zh-CN" b="1" dirty="0">
                <a:ea typeface="宋体" panose="02010600030101010101" pitchFamily="2" charset="-122"/>
              </a:rPr>
              <a:t>每次形成性考核任务随机抽取 25 道单项选择题，每题 0.8 分，共 20 分。形成性考核总分为 100 分。</a:t>
            </a:r>
            <a:endParaRPr lang="en-US" altLang="zh-CN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二、终结性考试</a:t>
            </a: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ea typeface="宋体" panose="02010600030101010101" pitchFamily="2" charset="-122"/>
              </a:rPr>
              <a:t>终结性考试采用纸质考试，闭卷，时长</a:t>
            </a:r>
            <a:r>
              <a:rPr lang="en-US" altLang="zh-CN" b="1" dirty="0">
                <a:ea typeface="宋体" panose="02010600030101010101" pitchFamily="2" charset="-122"/>
              </a:rPr>
              <a:t>90</a:t>
            </a:r>
            <a:r>
              <a:rPr lang="zh-CN" altLang="en-US" b="1" dirty="0">
                <a:ea typeface="宋体" panose="02010600030101010101" pitchFamily="2" charset="-122"/>
              </a:rPr>
              <a:t>分</a:t>
            </a:r>
            <a:endParaRPr lang="zh-CN" altLang="en-US" b="1" dirty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195" y="1199515"/>
            <a:ext cx="3738245" cy="5126990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考核方式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aphicFrame>
        <p:nvGraphicFramePr>
          <p:cNvPr id="16" name="表格 15"/>
          <p:cNvGraphicFramePr/>
          <p:nvPr>
            <p:custDataLst>
              <p:tags r:id="rId9"/>
            </p:custDataLst>
          </p:nvPr>
        </p:nvGraphicFramePr>
        <p:xfrm>
          <a:off x="4236085" y="3857625"/>
          <a:ext cx="6271895" cy="1485900"/>
        </p:xfrm>
        <a:graphic>
          <a:graphicData uri="http://schemas.openxmlformats.org/drawingml/2006/table">
            <a:tbl>
              <a:tblPr/>
              <a:tblGrid>
                <a:gridCol w="1062990"/>
                <a:gridCol w="1624965"/>
                <a:gridCol w="2813050"/>
                <a:gridCol w="770890"/>
              </a:tblGrid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章节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权重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形考任务1（单选题）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第7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形考任务2（单选题）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形考任务3（单选题）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第16章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形考任务4（单选题）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第17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~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18章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形考任务5（单选题）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20%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t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考核方式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195" y="1199515"/>
            <a:ext cx="3738245" cy="5126990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1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2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4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考核方式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6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7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6850" y="1626235"/>
            <a:ext cx="6744970" cy="444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标题 1"/>
          <p:cNvSpPr>
            <a:spLocks noGrp="1"/>
          </p:cNvSpPr>
          <p:nvPr/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点击课程考核</a:t>
            </a:r>
            <a:r>
              <a:rPr lang="en-US" altLang="zh-CN" sz="4000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――</a:t>
            </a:r>
            <a:r>
              <a:rPr lang="zh-CN" altLang="en-US" sz="4000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依次完成形考任务一至四</a:t>
            </a:r>
            <a:r>
              <a:rPr lang="en-US" sz="4000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---</a:t>
            </a:r>
            <a:r>
              <a:rPr lang="zh-CN" altLang="en-US" sz="4000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结束答题</a:t>
            </a:r>
            <a:r>
              <a:rPr lang="en-US" sz="4000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----</a:t>
            </a:r>
            <a:r>
              <a:rPr lang="zh-CN" altLang="en-US" sz="4000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</a:rPr>
              <a:t>提交答案</a:t>
            </a:r>
            <a:endParaRPr lang="zh-CN" altLang="en-US" sz="4000" b="1" dirty="0">
              <a:solidFill>
                <a:srgbClr val="FF0000"/>
              </a:solidFill>
              <a:latin typeface="+mj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/>
          <p:nvPr>
            <p:ph type="title"/>
          </p:nvPr>
        </p:nvSpPr>
        <p:spPr/>
        <p:txBody>
          <a:bodyPr/>
          <a:p>
            <a:r>
              <a:rPr lang="zh-CN" altLang="en-US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  <a:sym typeface="+mn-ea"/>
              </a:rPr>
              <a:t>点击课程考核</a:t>
            </a:r>
            <a:r>
              <a:rPr lang="en-US" altLang="zh-CN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  <a:sym typeface="+mn-ea"/>
              </a:rPr>
              <a:t>――</a:t>
            </a:r>
            <a:r>
              <a:rPr lang="zh-CN" altLang="en-US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  <a:sym typeface="+mn-ea"/>
              </a:rPr>
              <a:t>依次完成形考任务一至五</a:t>
            </a:r>
            <a:r>
              <a:rPr lang="en-US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  <a:sym typeface="+mn-ea"/>
              </a:rPr>
              <a:t>---</a:t>
            </a:r>
            <a:r>
              <a:rPr lang="zh-CN" altLang="en-US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  <a:sym typeface="+mn-ea"/>
              </a:rPr>
              <a:t>结束答题</a:t>
            </a:r>
            <a:r>
              <a:rPr lang="en-US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  <a:sym typeface="+mn-ea"/>
              </a:rPr>
              <a:t>----</a:t>
            </a:r>
            <a:r>
              <a:rPr lang="zh-CN" altLang="en-US" b="1" kern="100" dirty="0" smtClean="0">
                <a:solidFill>
                  <a:srgbClr val="FF0000"/>
                </a:solidFill>
                <a:ea typeface="黑体" panose="02010609060101010101" charset="-122"/>
                <a:cs typeface="Times New Roman" panose="02020603050405020304"/>
                <a:sym typeface="+mn-ea"/>
              </a:rPr>
              <a:t>提交答案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835" y="1772285"/>
            <a:ext cx="10466070" cy="492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考核方式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论坛发帖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考核方式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16" name="图片 15" descr="dd5f48e47163b804d0654d13ebfd66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4835" y="836295"/>
            <a:ext cx="7602220" cy="591947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考核方式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论坛发帖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考核方式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17" name="图片 16"/>
          <p:cNvPicPr/>
          <p:nvPr/>
        </p:nvPicPr>
        <p:blipFill>
          <a:blip r:embed="rId9"/>
          <a:srcRect b="11508"/>
          <a:stretch>
            <a:fillRect/>
          </a:stretch>
        </p:blipFill>
        <p:spPr bwMode="auto">
          <a:xfrm>
            <a:off x="4295140" y="836930"/>
            <a:ext cx="6821170" cy="48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22750" y="1125220"/>
            <a:ext cx="368046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文本框 18"/>
          <p:cNvSpPr txBox="1"/>
          <p:nvPr/>
        </p:nvSpPr>
        <p:spPr>
          <a:xfrm>
            <a:off x="6635750" y="2597785"/>
            <a:ext cx="306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每科至少发十个以上的帖子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8193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6667" y="1411923"/>
            <a:ext cx="751513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ms.ouchn.cn/api/uploads/8855894/modified-image?thumbnail=700x38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13690" y="1628775"/>
            <a:ext cx="4833620" cy="3500120"/>
          </a:xfrm>
          <a:prstGeom prst="rect">
            <a:avLst/>
          </a:prstGeom>
          <a:noFill/>
        </p:spPr>
      </p:pic>
      <p:sp>
        <p:nvSpPr>
          <p:cNvPr id="13" name="椭圆 12"/>
          <p:cNvSpPr/>
          <p:nvPr/>
        </p:nvSpPr>
        <p:spPr>
          <a:xfrm>
            <a:off x="1044161" y="-4897473"/>
            <a:ext cx="7103865" cy="71038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0408325" y="-1383306"/>
            <a:ext cx="2700219" cy="2700219"/>
          </a:xfrm>
          <a:prstGeom prst="donut">
            <a:avLst>
              <a:gd name="adj" fmla="val 20126"/>
            </a:avLst>
          </a:pr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15215" y="4149080"/>
            <a:ext cx="7103865" cy="710386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31130" y="2206625"/>
            <a:ext cx="5262880" cy="103124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j-ea"/>
                <a:ea typeface="+mj-ea"/>
              </a:rPr>
              <a:t>妇产科学与儿科护理学</a:t>
            </a:r>
            <a:endParaRPr lang="zh-CN" altLang="en-US" sz="4400" b="1" dirty="0">
              <a:solidFill>
                <a:prstClr val="black">
                  <a:lumMod val="85000"/>
                  <a:lumOff val="1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21" name="任意多边形: 形状 7"/>
          <p:cNvSpPr/>
          <p:nvPr/>
        </p:nvSpPr>
        <p:spPr>
          <a:xfrm>
            <a:off x="-817880" y="541655"/>
            <a:ext cx="5500370" cy="5674360"/>
          </a:xfrm>
          <a:custGeom>
            <a:avLst/>
            <a:gdLst>
              <a:gd name="connsiteX0" fmla="*/ 2704029 w 5356824"/>
              <a:gd name="connsiteY0" fmla="*/ 0 h 5408058"/>
              <a:gd name="connsiteX1" fmla="*/ 5353122 w 5356824"/>
              <a:gd name="connsiteY1" fmla="*/ 2159073 h 5408058"/>
              <a:gd name="connsiteX2" fmla="*/ 5356824 w 5356824"/>
              <a:gd name="connsiteY2" fmla="*/ 2183328 h 5408058"/>
              <a:gd name="connsiteX3" fmla="*/ 4278046 w 5356824"/>
              <a:gd name="connsiteY3" fmla="*/ 2183328 h 5408058"/>
              <a:gd name="connsiteX4" fmla="*/ 4238464 w 5356824"/>
              <a:gd name="connsiteY4" fmla="*/ 2055818 h 5408058"/>
              <a:gd name="connsiteX5" fmla="*/ 2704029 w 5356824"/>
              <a:gd name="connsiteY5" fmla="*/ 1038726 h 5408058"/>
              <a:gd name="connsiteX6" fmla="*/ 1038726 w 5356824"/>
              <a:gd name="connsiteY6" fmla="*/ 2704029 h 5408058"/>
              <a:gd name="connsiteX7" fmla="*/ 2704029 w 5356824"/>
              <a:gd name="connsiteY7" fmla="*/ 4369332 h 5408058"/>
              <a:gd name="connsiteX8" fmla="*/ 4238464 w 5356824"/>
              <a:gd name="connsiteY8" fmla="*/ 3352240 h 5408058"/>
              <a:gd name="connsiteX9" fmla="*/ 4278046 w 5356824"/>
              <a:gd name="connsiteY9" fmla="*/ 3224728 h 5408058"/>
              <a:gd name="connsiteX10" fmla="*/ 5356824 w 5356824"/>
              <a:gd name="connsiteY10" fmla="*/ 3224728 h 5408058"/>
              <a:gd name="connsiteX11" fmla="*/ 5353122 w 5356824"/>
              <a:gd name="connsiteY11" fmla="*/ 3248985 h 5408058"/>
              <a:gd name="connsiteX12" fmla="*/ 2704029 w 5356824"/>
              <a:gd name="connsiteY12" fmla="*/ 5408058 h 5408058"/>
              <a:gd name="connsiteX13" fmla="*/ 0 w 5356824"/>
              <a:gd name="connsiteY13" fmla="*/ 2704029 h 5408058"/>
              <a:gd name="connsiteX14" fmla="*/ 2704029 w 5356824"/>
              <a:gd name="connsiteY14" fmla="*/ 0 h 54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56824" h="5408058">
                <a:moveTo>
                  <a:pt x="2704029" y="0"/>
                </a:moveTo>
                <a:cubicBezTo>
                  <a:pt x="4010749" y="0"/>
                  <a:pt x="5100981" y="926893"/>
                  <a:pt x="5353122" y="2159073"/>
                </a:cubicBezTo>
                <a:lnTo>
                  <a:pt x="5356824" y="2183328"/>
                </a:lnTo>
                <a:lnTo>
                  <a:pt x="4278046" y="2183328"/>
                </a:lnTo>
                <a:lnTo>
                  <a:pt x="4238464" y="2055818"/>
                </a:lnTo>
                <a:cubicBezTo>
                  <a:pt x="3985658" y="1458116"/>
                  <a:pt x="3393820" y="1038726"/>
                  <a:pt x="2704029" y="1038726"/>
                </a:cubicBezTo>
                <a:cubicBezTo>
                  <a:pt x="1784308" y="1038726"/>
                  <a:pt x="1038726" y="1784308"/>
                  <a:pt x="1038726" y="2704029"/>
                </a:cubicBezTo>
                <a:cubicBezTo>
                  <a:pt x="1038726" y="3623750"/>
                  <a:pt x="1784308" y="4369332"/>
                  <a:pt x="2704029" y="4369332"/>
                </a:cubicBezTo>
                <a:cubicBezTo>
                  <a:pt x="3393820" y="4369332"/>
                  <a:pt x="3985658" y="3949942"/>
                  <a:pt x="4238464" y="3352240"/>
                </a:cubicBezTo>
                <a:lnTo>
                  <a:pt x="4278046" y="3224728"/>
                </a:lnTo>
                <a:lnTo>
                  <a:pt x="5356824" y="3224728"/>
                </a:lnTo>
                <a:lnTo>
                  <a:pt x="5353122" y="3248985"/>
                </a:lnTo>
                <a:cubicBezTo>
                  <a:pt x="5100981" y="4481166"/>
                  <a:pt x="4010749" y="5408058"/>
                  <a:pt x="2704029" y="5408058"/>
                </a:cubicBezTo>
                <a:cubicBezTo>
                  <a:pt x="1210635" y="5408058"/>
                  <a:pt x="0" y="4197423"/>
                  <a:pt x="0" y="2704029"/>
                </a:cubicBezTo>
                <a:cubicBezTo>
                  <a:pt x="0" y="1210635"/>
                  <a:pt x="1210635" y="0"/>
                  <a:pt x="2704029" y="0"/>
                </a:cubicBezTo>
                <a:close/>
              </a:path>
            </a:pathLst>
          </a:cu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34947" y="3897133"/>
            <a:ext cx="2700219" cy="2700219"/>
            <a:chOff x="3034947" y="3861048"/>
            <a:chExt cx="2700219" cy="2700219"/>
          </a:xfrm>
        </p:grpSpPr>
        <p:sp>
          <p:nvSpPr>
            <p:cNvPr id="16" name="椭圆 15"/>
            <p:cNvSpPr/>
            <p:nvPr/>
          </p:nvSpPr>
          <p:spPr>
            <a:xfrm>
              <a:off x="3545482" y="4335862"/>
              <a:ext cx="1757636" cy="1757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150" dirty="0"/>
            </a:p>
          </p:txBody>
        </p:sp>
        <p:sp>
          <p:nvSpPr>
            <p:cNvPr id="10" name="同心圆 9"/>
            <p:cNvSpPr/>
            <p:nvPr/>
          </p:nvSpPr>
          <p:spPr>
            <a:xfrm>
              <a:off x="3034947" y="3861048"/>
              <a:ext cx="2700219" cy="2700219"/>
            </a:xfrm>
            <a:prstGeom prst="donut">
              <a:avLst>
                <a:gd name="adj" fmla="val 20126"/>
              </a:avLst>
            </a:prstGeom>
            <a:gradFill rotWithShape="1">
              <a:gsLst>
                <a:gs pos="0">
                  <a:srgbClr val="ED5A00">
                    <a:shade val="38000"/>
                    <a:satMod val="150000"/>
                  </a:srgbClr>
                </a:gs>
                <a:gs pos="50000">
                  <a:srgbClr val="ED5A00">
                    <a:shade val="100000"/>
                    <a:satMod val="100000"/>
                  </a:srgbClr>
                </a:gs>
                <a:gs pos="100000">
                  <a:srgbClr val="ED5A00">
                    <a:shade val="38000"/>
                    <a:satMod val="150000"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884035" y="4592454"/>
            <a:ext cx="456633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韦海莲       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1" grpId="0" animBg="1"/>
          <p:bldP spid="12" grpId="0" animBg="1"/>
          <p:bldP spid="18" grpId="0"/>
          <p:bldP spid="21" grpId="0" bldLvl="0" animBg="1"/>
          <p:bldP spid="21" grpId="1" bldLvl="0" animBg="1"/>
          <p:bldP spid="4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1" grpId="0" animBg="1"/>
          <p:bldP spid="12" grpId="0" animBg="1"/>
          <p:bldP spid="18" grpId="0"/>
          <p:bldP spid="21" grpId="0" bldLvl="0" animBg="1"/>
          <p:bldP spid="21" grpId="1" bldLvl="0" animBg="1"/>
          <p:bldP spid="4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6145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94505" y="1701165"/>
            <a:ext cx="7536815" cy="38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5121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22750" y="1509395"/>
            <a:ext cx="7265035" cy="471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学有所成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样题展示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511040" y="1775460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443" y="1199226"/>
            <a:ext cx="3980010" cy="516599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1165225" y="2508250"/>
            <a:ext cx="2780030" cy="2616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</a:t>
            </a:r>
            <a:r>
              <a:rPr lang="en-US" altLang="zh-CN" sz="4000">
                <a:sym typeface="+mn-ea"/>
              </a:rPr>
              <a:t>  </a:t>
            </a:r>
            <a:r>
              <a:rPr lang="zh-CN" altLang="en-US" sz="4000">
                <a:sym typeface="+mn-ea"/>
              </a:rPr>
              <a:t> </a:t>
            </a:r>
            <a:r>
              <a:rPr lang="zh-CN" altLang="en-US" sz="4000" dirty="0" smtClean="0">
                <a:sym typeface="+mn-ea"/>
              </a:rPr>
              <a:t>历年</a:t>
            </a:r>
            <a:endParaRPr lang="zh-CN" altLang="en-US" sz="4000" dirty="0" smtClean="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dirty="0" smtClean="0">
                <a:sym typeface="+mn-ea"/>
              </a:rPr>
              <a:t>考题解析</a:t>
            </a:r>
            <a:endParaRPr lang="zh-CN" altLang="en-US" sz="4000" dirty="0"/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pic>
        <p:nvPicPr>
          <p:cNvPr id="4097" name="Picture 1"/>
          <p:cNvPicPr>
            <a:picLocks noGrp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94505" y="1772285"/>
            <a:ext cx="7102475" cy="432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98466" y="-4923508"/>
            <a:ext cx="7103865" cy="7103865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10408325" y="-1383306"/>
            <a:ext cx="2700219" cy="2700219"/>
          </a:xfrm>
          <a:prstGeom prst="donut">
            <a:avLst>
              <a:gd name="adj" fmla="val 20126"/>
            </a:avLst>
          </a:pr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443730" y="1628775"/>
            <a:ext cx="7373620" cy="7567295"/>
          </a:xfrm>
          <a:prstGeom prst="ellipse">
            <a:avLst/>
          </a:prstGeom>
          <a:solidFill>
            <a:srgbClr val="DFEB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indent="0" eaLnBrk="1" hangingPunct="1">
              <a:buNone/>
            </a:pPr>
            <a:r>
              <a:rPr lang="zh-CN" altLang="en-US" dirty="0" smtClean="0">
                <a:sym typeface="+mn-ea"/>
              </a:rPr>
              <a:t>韦海莲</a:t>
            </a:r>
            <a:r>
              <a:rPr lang="zh-CN" altLang="zh-CN" dirty="0" smtClean="0">
                <a:sym typeface="+mn-ea"/>
              </a:rPr>
              <a:t>老师   联系方式：</a:t>
            </a:r>
            <a:r>
              <a:rPr lang="en-US" altLang="zh-CN" dirty="0" smtClean="0">
                <a:sym typeface="+mn-ea"/>
              </a:rPr>
              <a:t>15319600008</a:t>
            </a:r>
            <a:r>
              <a:rPr lang="zh-CN" altLang="en-US" dirty="0" smtClean="0">
                <a:sym typeface="+mn-ea"/>
              </a:rPr>
              <a:t>（微信同号）</a:t>
            </a: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5220" y="1438994"/>
            <a:ext cx="3168000" cy="3168000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51220" y="2553970"/>
            <a:ext cx="4299585" cy="1962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8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谢谢大家</a:t>
            </a:r>
            <a:endParaRPr lang="zh-CN" altLang="en-US" sz="2800" dirty="0"/>
          </a:p>
        </p:txBody>
      </p:sp>
      <p:sp>
        <p:nvSpPr>
          <p:cNvPr id="7" name="任意多边形: 形状 7"/>
          <p:cNvSpPr/>
          <p:nvPr/>
        </p:nvSpPr>
        <p:spPr>
          <a:xfrm>
            <a:off x="-812982" y="368741"/>
            <a:ext cx="5256914" cy="5307193"/>
          </a:xfrm>
          <a:custGeom>
            <a:avLst/>
            <a:gdLst>
              <a:gd name="connsiteX0" fmla="*/ 2704029 w 5356824"/>
              <a:gd name="connsiteY0" fmla="*/ 0 h 5408058"/>
              <a:gd name="connsiteX1" fmla="*/ 5353122 w 5356824"/>
              <a:gd name="connsiteY1" fmla="*/ 2159073 h 5408058"/>
              <a:gd name="connsiteX2" fmla="*/ 5356824 w 5356824"/>
              <a:gd name="connsiteY2" fmla="*/ 2183328 h 5408058"/>
              <a:gd name="connsiteX3" fmla="*/ 4278046 w 5356824"/>
              <a:gd name="connsiteY3" fmla="*/ 2183328 h 5408058"/>
              <a:gd name="connsiteX4" fmla="*/ 4238464 w 5356824"/>
              <a:gd name="connsiteY4" fmla="*/ 2055818 h 5408058"/>
              <a:gd name="connsiteX5" fmla="*/ 2704029 w 5356824"/>
              <a:gd name="connsiteY5" fmla="*/ 1038726 h 5408058"/>
              <a:gd name="connsiteX6" fmla="*/ 1038726 w 5356824"/>
              <a:gd name="connsiteY6" fmla="*/ 2704029 h 5408058"/>
              <a:gd name="connsiteX7" fmla="*/ 2704029 w 5356824"/>
              <a:gd name="connsiteY7" fmla="*/ 4369332 h 5408058"/>
              <a:gd name="connsiteX8" fmla="*/ 4238464 w 5356824"/>
              <a:gd name="connsiteY8" fmla="*/ 3352240 h 5408058"/>
              <a:gd name="connsiteX9" fmla="*/ 4278046 w 5356824"/>
              <a:gd name="connsiteY9" fmla="*/ 3224728 h 5408058"/>
              <a:gd name="connsiteX10" fmla="*/ 5356824 w 5356824"/>
              <a:gd name="connsiteY10" fmla="*/ 3224728 h 5408058"/>
              <a:gd name="connsiteX11" fmla="*/ 5353122 w 5356824"/>
              <a:gd name="connsiteY11" fmla="*/ 3248985 h 5408058"/>
              <a:gd name="connsiteX12" fmla="*/ 2704029 w 5356824"/>
              <a:gd name="connsiteY12" fmla="*/ 5408058 h 5408058"/>
              <a:gd name="connsiteX13" fmla="*/ 0 w 5356824"/>
              <a:gd name="connsiteY13" fmla="*/ 2704029 h 5408058"/>
              <a:gd name="connsiteX14" fmla="*/ 2704029 w 5356824"/>
              <a:gd name="connsiteY14" fmla="*/ 0 h 540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56824" h="5408058">
                <a:moveTo>
                  <a:pt x="2704029" y="0"/>
                </a:moveTo>
                <a:cubicBezTo>
                  <a:pt x="4010749" y="0"/>
                  <a:pt x="5100981" y="926893"/>
                  <a:pt x="5353122" y="2159073"/>
                </a:cubicBezTo>
                <a:lnTo>
                  <a:pt x="5356824" y="2183328"/>
                </a:lnTo>
                <a:lnTo>
                  <a:pt x="4278046" y="2183328"/>
                </a:lnTo>
                <a:lnTo>
                  <a:pt x="4238464" y="2055818"/>
                </a:lnTo>
                <a:cubicBezTo>
                  <a:pt x="3985658" y="1458116"/>
                  <a:pt x="3393820" y="1038726"/>
                  <a:pt x="2704029" y="1038726"/>
                </a:cubicBezTo>
                <a:cubicBezTo>
                  <a:pt x="1784308" y="1038726"/>
                  <a:pt x="1038726" y="1784308"/>
                  <a:pt x="1038726" y="2704029"/>
                </a:cubicBezTo>
                <a:cubicBezTo>
                  <a:pt x="1038726" y="3623750"/>
                  <a:pt x="1784308" y="4369332"/>
                  <a:pt x="2704029" y="4369332"/>
                </a:cubicBezTo>
                <a:cubicBezTo>
                  <a:pt x="3393820" y="4369332"/>
                  <a:pt x="3985658" y="3949942"/>
                  <a:pt x="4238464" y="3352240"/>
                </a:cubicBezTo>
                <a:lnTo>
                  <a:pt x="4278046" y="3224728"/>
                </a:lnTo>
                <a:lnTo>
                  <a:pt x="5356824" y="3224728"/>
                </a:lnTo>
                <a:lnTo>
                  <a:pt x="5353122" y="3248985"/>
                </a:lnTo>
                <a:cubicBezTo>
                  <a:pt x="5100981" y="4481166"/>
                  <a:pt x="4010749" y="5408058"/>
                  <a:pt x="2704029" y="5408058"/>
                </a:cubicBezTo>
                <a:cubicBezTo>
                  <a:pt x="1210635" y="5408058"/>
                  <a:pt x="0" y="4197423"/>
                  <a:pt x="0" y="2704029"/>
                </a:cubicBezTo>
                <a:cubicBezTo>
                  <a:pt x="0" y="1210635"/>
                  <a:pt x="1210635" y="0"/>
                  <a:pt x="2704029" y="0"/>
                </a:cubicBezTo>
                <a:close/>
              </a:path>
            </a:pathLst>
          </a:cu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>
            <a:noFill/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64792" y="3890148"/>
            <a:ext cx="2700219" cy="2700219"/>
            <a:chOff x="3034947" y="3861048"/>
            <a:chExt cx="2700219" cy="2700219"/>
          </a:xfrm>
        </p:grpSpPr>
        <p:sp>
          <p:nvSpPr>
            <p:cNvPr id="9" name="椭圆 8"/>
            <p:cNvSpPr/>
            <p:nvPr/>
          </p:nvSpPr>
          <p:spPr>
            <a:xfrm>
              <a:off x="3545482" y="4335862"/>
              <a:ext cx="1757636" cy="17576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150" dirty="0"/>
            </a:p>
          </p:txBody>
        </p:sp>
        <p:sp>
          <p:nvSpPr>
            <p:cNvPr id="10" name="同心圆 9"/>
            <p:cNvSpPr/>
            <p:nvPr/>
          </p:nvSpPr>
          <p:spPr>
            <a:xfrm>
              <a:off x="3034947" y="3861048"/>
              <a:ext cx="2700219" cy="2700219"/>
            </a:xfrm>
            <a:prstGeom prst="donut">
              <a:avLst>
                <a:gd name="adj" fmla="val 20126"/>
              </a:avLst>
            </a:prstGeom>
            <a:gradFill rotWithShape="1">
              <a:gsLst>
                <a:gs pos="0">
                  <a:srgbClr val="ED5A00">
                    <a:shade val="38000"/>
                    <a:satMod val="150000"/>
                  </a:srgbClr>
                </a:gs>
                <a:gs pos="50000">
                  <a:srgbClr val="ED5A00">
                    <a:shade val="100000"/>
                    <a:satMod val="100000"/>
                  </a:srgbClr>
                </a:gs>
                <a:gs pos="100000">
                  <a:srgbClr val="ED5A00">
                    <a:shade val="38000"/>
                    <a:satMod val="150000"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 dir="vert"/>
      </p:transition>
    </mc:Choice>
    <mc:Fallback>
      <p:transition spd="slow">
        <p:checker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animBg="1"/>
          <p:bldP spid="4" grpId="0" bldLvl="0" animBg="1"/>
          <p:bldP spid="5" grpId="0" bldLvl="0" animBg="1"/>
          <p:bldP spid="6" grpId="0"/>
          <p:bldP spid="7" grpId="0" animBg="1"/>
          <p:bldP spid="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8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3" grpId="0" animBg="1"/>
          <p:bldP spid="4" grpId="0" bldLvl="0" animBg="1"/>
          <p:bldP spid="5" grpId="0" bldLvl="0" animBg="1"/>
          <p:bldP spid="6" grpId="0"/>
          <p:bldP spid="7" grpId="0" animBg="1"/>
          <p:bldP spid="7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6742947" y="5013119"/>
            <a:ext cx="7103865" cy="7106434"/>
          </a:xfrm>
          <a:prstGeom prst="ellipse">
            <a:avLst/>
          </a:prstGeom>
          <a:solidFill>
            <a:srgbClr val="E8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" name="Hexagon 5"/>
          <p:cNvSpPr/>
          <p:nvPr>
            <p:custDataLst>
              <p:tags r:id="rId1"/>
            </p:custDataLst>
          </p:nvPr>
        </p:nvSpPr>
        <p:spPr bwMode="auto">
          <a:xfrm>
            <a:off x="4928232" y="1067761"/>
            <a:ext cx="951679" cy="778762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32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Hexagon 13"/>
          <p:cNvSpPr/>
          <p:nvPr>
            <p:custDataLst>
              <p:tags r:id="rId2"/>
            </p:custDataLst>
          </p:nvPr>
        </p:nvSpPr>
        <p:spPr bwMode="auto">
          <a:xfrm>
            <a:off x="6247765" y="1151890"/>
            <a:ext cx="4954905" cy="781685"/>
          </a:xfrm>
          <a:prstGeom prst="hexagon">
            <a:avLst>
              <a:gd name="adj" fmla="val 24857"/>
              <a:gd name="vf" fmla="val 1154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chemeClr val="bg1">
                    <a:lumMod val="100000"/>
                  </a:schemeClr>
                </a:solidFill>
                <a:latin typeface="+mj-ea"/>
                <a:ea typeface="+mj-ea"/>
              </a:rPr>
              <a:t>认识教材</a:t>
            </a: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Hexagon 7"/>
          <p:cNvSpPr/>
          <p:nvPr>
            <p:custDataLst>
              <p:tags r:id="rId3"/>
            </p:custDataLst>
          </p:nvPr>
        </p:nvSpPr>
        <p:spPr bwMode="auto">
          <a:xfrm>
            <a:off x="4871083" y="2349163"/>
            <a:ext cx="951680" cy="778764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32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Hexagon 15"/>
          <p:cNvSpPr/>
          <p:nvPr>
            <p:custDataLst>
              <p:tags r:id="rId4"/>
            </p:custDataLst>
          </p:nvPr>
        </p:nvSpPr>
        <p:spPr bwMode="auto">
          <a:xfrm>
            <a:off x="6217285" y="2305685"/>
            <a:ext cx="4985385" cy="781685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chemeClr val="bg1">
                    <a:lumMod val="100000"/>
                  </a:schemeClr>
                </a:solidFill>
                <a:latin typeface="+mj-ea"/>
                <a:ea typeface="+mj-ea"/>
              </a:rPr>
              <a:t>学法指导</a:t>
            </a: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Hexagon 8"/>
          <p:cNvSpPr/>
          <p:nvPr>
            <p:custDataLst>
              <p:tags r:id="rId5"/>
            </p:custDataLst>
          </p:nvPr>
        </p:nvSpPr>
        <p:spPr bwMode="auto">
          <a:xfrm>
            <a:off x="4871085" y="3418840"/>
            <a:ext cx="951865" cy="86042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3200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4871085" y="4493260"/>
            <a:ext cx="6423025" cy="794385"/>
            <a:chOff x="7671" y="7076"/>
            <a:chExt cx="10115" cy="1251"/>
          </a:xfrm>
        </p:grpSpPr>
        <p:sp>
          <p:nvSpPr>
            <p:cNvPr id="5" name="Hexagon 16"/>
            <p:cNvSpPr/>
            <p:nvPr>
              <p:custDataLst>
                <p:tags r:id="rId7"/>
              </p:custDataLst>
            </p:nvPr>
          </p:nvSpPr>
          <p:spPr bwMode="auto">
            <a:xfrm>
              <a:off x="9839" y="7076"/>
              <a:ext cx="7947" cy="1231"/>
            </a:xfrm>
            <a:prstGeom prst="hexago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1" forceAA="0" compatLnSpc="1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>
                      <a:lumMod val="100000"/>
                    </a:schemeClr>
                  </a:solidFill>
                  <a:latin typeface="+mj-ea"/>
                  <a:ea typeface="+mj-ea"/>
                  <a:sym typeface="+mn-ea"/>
                </a:rPr>
                <a:t>历届试题解析</a:t>
              </a:r>
              <a:endParaRPr lang="zh-CN" altLang="en-US" sz="2800" dirty="0" smtClean="0">
                <a:solidFill>
                  <a:schemeClr val="bg1"/>
                </a:solidFill>
                <a:latin typeface="Calibri" panose="020F0502020204030204"/>
                <a:ea typeface="隶书" panose="02010509060101010101" charset="-122"/>
                <a:sym typeface="+mn-ea"/>
              </a:endParaRPr>
            </a:p>
          </p:txBody>
        </p:sp>
        <p:sp>
          <p:nvSpPr>
            <p:cNvPr id="6" name="Hexagon 8"/>
            <p:cNvSpPr/>
            <p:nvPr>
              <p:custDataLst>
                <p:tags r:id="rId8"/>
              </p:custDataLst>
            </p:nvPr>
          </p:nvSpPr>
          <p:spPr bwMode="auto">
            <a:xfrm>
              <a:off x="7671" y="7101"/>
              <a:ext cx="1499" cy="1226"/>
            </a:xfrm>
            <a:prstGeom prst="hexagon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1" forceAA="0" compatLnSpc="1">
              <a:noAutofit/>
            </a:bodyPr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Hexagon 16"/>
          <p:cNvSpPr/>
          <p:nvPr>
            <p:custDataLst>
              <p:tags r:id="rId9"/>
            </p:custDataLst>
          </p:nvPr>
        </p:nvSpPr>
        <p:spPr bwMode="auto">
          <a:xfrm>
            <a:off x="6239510" y="3429000"/>
            <a:ext cx="5054600" cy="781685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p>
            <a:pPr algn="l">
              <a:lnSpc>
                <a:spcPct val="120000"/>
              </a:lnSpc>
            </a:pPr>
            <a:r>
              <a:rPr lang="zh-CN" altLang="en-US" sz="2800" dirty="0">
                <a:solidFill>
                  <a:schemeClr val="bg1">
                    <a:lumMod val="100000"/>
                  </a:schemeClr>
                </a:solidFill>
                <a:latin typeface="+mj-ea"/>
                <a:ea typeface="+mj-ea"/>
              </a:rPr>
              <a:t>考核方式</a:t>
            </a: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同心圆 25"/>
          <p:cNvSpPr/>
          <p:nvPr>
            <p:custDataLst>
              <p:tags r:id="rId10"/>
            </p:custDataLst>
          </p:nvPr>
        </p:nvSpPr>
        <p:spPr>
          <a:xfrm>
            <a:off x="-1681733" y="-530995"/>
            <a:ext cx="5007915" cy="5007915"/>
          </a:xfrm>
          <a:prstGeom prst="donut">
            <a:avLst>
              <a:gd name="adj" fmla="val 23431"/>
            </a:avLst>
          </a:prstGeom>
          <a:gradFill rotWithShape="1">
            <a:gsLst>
              <a:gs pos="0">
                <a:srgbClr val="01AAA4">
                  <a:shade val="38000"/>
                  <a:satMod val="150000"/>
                </a:srgbClr>
              </a:gs>
              <a:gs pos="50000">
                <a:srgbClr val="01AAA4">
                  <a:shade val="100000"/>
                  <a:satMod val="100000"/>
                </a:srgbClr>
              </a:gs>
              <a:gs pos="100000">
                <a:srgbClr val="01AAA4">
                  <a:shade val="38000"/>
                  <a:satMod val="150000"/>
                </a:srgbClr>
              </a:gs>
            </a:gsLst>
            <a:lin ang="0" scaled="1"/>
          </a:gradFill>
          <a:ln w="38100">
            <a:solidFill>
              <a:schemeClr val="bg1"/>
            </a:solidFill>
          </a:ln>
          <a:effectLst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kern="0" spc="150" dirty="0">
              <a:solidFill>
                <a:sysClr val="windowText" lastClr="000000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288607" y="658153"/>
            <a:ext cx="2413955" cy="2413955"/>
            <a:chOff x="2288607" y="658153"/>
            <a:chExt cx="2413955" cy="2413955"/>
          </a:xfrm>
        </p:grpSpPr>
        <p:grpSp>
          <p:nvGrpSpPr>
            <p:cNvPr id="27" name="组合 26"/>
            <p:cNvGrpSpPr/>
            <p:nvPr/>
          </p:nvGrpSpPr>
          <p:grpSpPr>
            <a:xfrm>
              <a:off x="2288607" y="658153"/>
              <a:ext cx="2413955" cy="2413955"/>
              <a:chOff x="3034947" y="3861048"/>
              <a:chExt cx="2700219" cy="2700219"/>
            </a:xfrm>
            <a:effectLst/>
          </p:grpSpPr>
          <p:sp>
            <p:nvSpPr>
              <p:cNvPr id="28" name="椭圆 27"/>
              <p:cNvSpPr/>
              <p:nvPr/>
            </p:nvSpPr>
            <p:spPr>
              <a:xfrm>
                <a:off x="3545482" y="4335862"/>
                <a:ext cx="1757636" cy="17576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pc="150" dirty="0"/>
              </a:p>
            </p:txBody>
          </p:sp>
          <p:sp>
            <p:nvSpPr>
              <p:cNvPr id="29" name="同心圆 28"/>
              <p:cNvSpPr/>
              <p:nvPr/>
            </p:nvSpPr>
            <p:spPr>
              <a:xfrm>
                <a:off x="3034947" y="3861048"/>
                <a:ext cx="2700219" cy="2700219"/>
              </a:xfrm>
              <a:prstGeom prst="donut">
                <a:avLst>
                  <a:gd name="adj" fmla="val 20126"/>
                </a:avLst>
              </a:prstGeom>
              <a:gradFill rotWithShape="1">
                <a:gsLst>
                  <a:gs pos="0">
                    <a:srgbClr val="ED5A00">
                      <a:shade val="38000"/>
                      <a:satMod val="150000"/>
                    </a:srgbClr>
                  </a:gs>
                  <a:gs pos="50000">
                    <a:srgbClr val="ED5A00">
                      <a:shade val="100000"/>
                      <a:satMod val="100000"/>
                    </a:srgbClr>
                  </a:gs>
                  <a:gs pos="100000">
                    <a:srgbClr val="ED5A00">
                      <a:shade val="38000"/>
                      <a:satMod val="150000"/>
                    </a:srgbClr>
                  </a:gs>
                </a:gsLst>
                <a:lin ang="0" scaled="1"/>
              </a:gradFill>
              <a:ln w="38100">
                <a:solidFill>
                  <a:schemeClr val="bg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1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30" name="TextBox 21"/>
            <p:cNvSpPr txBox="1"/>
            <p:nvPr/>
          </p:nvSpPr>
          <p:spPr>
            <a:xfrm>
              <a:off x="2937990" y="2023567"/>
              <a:ext cx="1166976" cy="24612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23"/>
            <p:cNvSpPr txBox="1"/>
            <p:nvPr/>
          </p:nvSpPr>
          <p:spPr>
            <a:xfrm>
              <a:off x="2894378" y="1405644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7200">
                  <a:solidFill>
                    <a:prstClr val="black">
                      <a:lumMod val="85000"/>
                      <a:lumOff val="15000"/>
                    </a:prstClr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defRPr>
              </a:lvl1pPr>
            </a:lstStyle>
            <a:p>
              <a:r>
                <a:rPr lang="zh-CN" altLang="en-US" sz="4000" dirty="0"/>
                <a:t>目录</a:t>
              </a:r>
              <a:endParaRPr lang="zh-CN" altLang="en-US" sz="4000" dirty="0"/>
            </a:p>
          </p:txBody>
        </p:sp>
      </p:grpSp>
      <p:sp>
        <p:nvSpPr>
          <p:cNvPr id="32" name="椭圆 31"/>
          <p:cNvSpPr/>
          <p:nvPr>
            <p:custDataLst>
              <p:tags r:id="rId11"/>
            </p:custDataLst>
          </p:nvPr>
        </p:nvSpPr>
        <p:spPr>
          <a:xfrm>
            <a:off x="-513630" y="648695"/>
            <a:ext cx="2645038" cy="2645994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55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bldLvl="0" animBg="1"/>
          <p:bldP spid="3" grpId="0" bldLvl="0" animBg="1"/>
          <p:bldP spid="4" grpId="0" bldLvl="0" animBg="1"/>
          <p:bldP spid="9" grpId="0" bldLvl="0" animBg="1"/>
          <p:bldP spid="10" grpId="0" bldLvl="0" animBg="1"/>
          <p:bldP spid="2" grpId="0" bldLvl="0" animBg="1"/>
          <p:bldP spid="2" grpId="1" animBg="1"/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55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bldLvl="0" animBg="1"/>
          <p:bldP spid="3" grpId="0" bldLvl="0" animBg="1"/>
          <p:bldP spid="4" grpId="0" bldLvl="0" animBg="1"/>
          <p:bldP spid="9" grpId="0" bldLvl="0" animBg="1"/>
          <p:bldP spid="10" grpId="0" bldLvl="0" animBg="1"/>
          <p:bldP spid="2" grpId="0" bldLvl="0" animBg="1"/>
          <p:bldP spid="2" grpId="1" animBg="1"/>
          <p:bldP spid="7" grpId="0" bldLvl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60" y="884901"/>
            <a:ext cx="3744417" cy="5005044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49650" y="1262884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8490" y="2135505"/>
            <a:ext cx="2974975" cy="4023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课程目录</a:t>
            </a:r>
            <a:endParaRPr lang="zh-CN" altLang="en-US" sz="3600" dirty="0" smtClean="0">
              <a:solidFill>
                <a:schemeClr val="tx2"/>
              </a:solidFill>
              <a:latin typeface="+mj-lt"/>
              <a:ea typeface="+mj-ea"/>
              <a:cs typeface="+mj-cs"/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>
                <a:sym typeface="+mn-ea"/>
              </a:rPr>
              <a:t>课程性质主要内容</a:t>
            </a:r>
            <a:endParaRPr lang="zh-CN" altLang="en-US" sz="24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学习重点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学习难点</a:t>
            </a:r>
            <a:r>
              <a:rPr lang="zh-CN" altLang="en-US" sz="4000">
                <a:sym typeface="+mn-ea"/>
              </a:rPr>
              <a:t>      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22750" y="1019810"/>
            <a:ext cx="6601460" cy="464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b="1"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4000" b="1">
                <a:ea typeface="宋体" panose="02010600030101010101" pitchFamily="2" charset="-122"/>
                <a:sym typeface="+mn-ea"/>
              </a:rPr>
              <a:t>目录</a:t>
            </a:r>
            <a:endParaRPr lang="zh-CN" altLang="en-US" sz="4000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5435" y="1628775"/>
            <a:ext cx="7292340" cy="453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第一章 围婚期保健（学习模块1）</a:t>
            </a:r>
            <a:endParaRPr lang="zh-CN" altLang="en-US" sz="2400"/>
          </a:p>
          <a:p>
            <a:r>
              <a:rPr lang="zh-CN" altLang="en-US" sz="2400"/>
              <a:t>第二章 计划生育技术指导（学习模块2）</a:t>
            </a:r>
            <a:endParaRPr lang="zh-CN" altLang="en-US" sz="2400"/>
          </a:p>
          <a:p>
            <a:r>
              <a:rPr lang="zh-CN" altLang="en-US" sz="2400"/>
              <a:t>第三章 围生期保健（学习模块3-6）</a:t>
            </a:r>
            <a:endParaRPr lang="zh-CN" altLang="en-US" sz="2400"/>
          </a:p>
          <a:p>
            <a:r>
              <a:rPr lang="zh-CN" altLang="en-US" sz="2400"/>
              <a:t>第四章 围绝经期保健（学习模块7）</a:t>
            </a:r>
            <a:endParaRPr lang="zh-CN" altLang="en-US" sz="2400"/>
          </a:p>
          <a:p>
            <a:r>
              <a:rPr lang="zh-CN" altLang="en-US" sz="2400"/>
              <a:t>第五章 小儿生长发育（学习模块8）</a:t>
            </a:r>
            <a:endParaRPr lang="zh-CN" altLang="en-US" sz="2400"/>
          </a:p>
          <a:p>
            <a:r>
              <a:rPr lang="zh-CN" altLang="en-US" sz="2400"/>
              <a:t>第六章 儿童保健（学习模块9）</a:t>
            </a:r>
            <a:endParaRPr lang="zh-CN" altLang="en-US" sz="2400"/>
          </a:p>
          <a:p>
            <a:r>
              <a:rPr lang="zh-CN" altLang="en-US" sz="2400"/>
              <a:t>第七章 新生儿及新生儿疾病护理（学习模块10-13）</a:t>
            </a:r>
            <a:endParaRPr lang="zh-CN" altLang="en-US" sz="2400"/>
          </a:p>
          <a:p>
            <a:r>
              <a:rPr lang="zh-CN" altLang="en-US" sz="2400"/>
              <a:t>第八章 营养性疾病患儿的护理（学习模块14-15）</a:t>
            </a:r>
            <a:endParaRPr lang="zh-CN" altLang="en-US" sz="2400"/>
          </a:p>
          <a:p>
            <a:r>
              <a:rPr lang="zh-CN" altLang="en-US" sz="2400"/>
              <a:t>第九章 消化系统患儿疾病的处理（学习模块16）</a:t>
            </a:r>
            <a:endParaRPr lang="zh-CN" altLang="en-US" sz="2400"/>
          </a:p>
          <a:p>
            <a:r>
              <a:rPr lang="zh-CN" altLang="en-US" sz="2400"/>
              <a:t>第十章 呼吸系统患儿疾病的处理（学习模块17-18）第十一章 循环系统患儿疾病的处理（学习模块19）</a:t>
            </a:r>
            <a:endParaRPr lang="zh-CN" altLang="en-US" sz="2400"/>
          </a:p>
          <a:p>
            <a:r>
              <a:rPr lang="zh-CN" altLang="en-US" sz="2400"/>
              <a:t>第十二章 泌尿系统患儿疾病的处理（学习模块20-21）</a:t>
            </a:r>
            <a:endParaRPr lang="zh-CN" altLang="en-US" sz="2400"/>
          </a:p>
          <a:p>
            <a:r>
              <a:rPr lang="zh-CN" altLang="en-US" sz="2400"/>
              <a:t>第十三章 风湿病疾病患儿的护理（学习模块22）</a:t>
            </a:r>
            <a:endParaRPr lang="zh-CN" altLang="en-US" sz="2400"/>
          </a:p>
          <a:p>
            <a:r>
              <a:rPr lang="zh-CN" altLang="en-US" sz="2400"/>
              <a:t>第十四章 感染性疾病患儿的护理（学习模块23-25）第十五章 小儿急救和重症监护（学习模块26-27）</a:t>
            </a:r>
            <a:endParaRPr lang="zh-CN" altLang="en-US" sz="2400"/>
          </a:p>
          <a:p>
            <a:r>
              <a:rPr lang="zh-CN" altLang="en-US" sz="2400"/>
              <a:t>第十六章 高危孕产妇的护理（学习模块28-33）</a:t>
            </a:r>
            <a:endParaRPr lang="zh-CN" altLang="en-US" sz="2400"/>
          </a:p>
          <a:p>
            <a:r>
              <a:rPr lang="zh-CN" altLang="en-US" sz="2400"/>
              <a:t>第十七章 妇科常见病患者的护理（学习模块34-35）</a:t>
            </a:r>
            <a:endParaRPr lang="zh-CN" altLang="en-US" sz="2400"/>
          </a:p>
          <a:p>
            <a:r>
              <a:rPr lang="zh-CN" altLang="en-US" sz="2400"/>
              <a:t>第十八章 女性生殖器官肿瘤患者的护理（学习模块36- 40）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8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60" y="884901"/>
            <a:ext cx="3744417" cy="5005044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4180" y="1225419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835" y="2153285"/>
            <a:ext cx="2323465" cy="4023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课程目录</a:t>
            </a:r>
            <a:endParaRPr lang="zh-CN" altLang="en-US" sz="3600"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rgbClr val="C00000"/>
                </a:solidFill>
                <a:latin typeface="+mj-lt"/>
                <a:ea typeface="+mj-ea"/>
                <a:cs typeface="+mj-cs"/>
                <a:sym typeface="+mn-ea"/>
              </a:rPr>
              <a:t>性质内容</a:t>
            </a:r>
            <a:endParaRPr lang="zh-CN" altLang="en-US" sz="3600" dirty="0" smtClean="0">
              <a:solidFill>
                <a:srgbClr val="C00000"/>
              </a:solidFill>
              <a:latin typeface="+mj-lt"/>
              <a:ea typeface="+mj-ea"/>
              <a:cs typeface="+mj-cs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学习重点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学习难点</a:t>
            </a:r>
            <a:r>
              <a:rPr lang="zh-CN" altLang="en-US" sz="4000">
                <a:sym typeface="+mn-ea"/>
              </a:rPr>
              <a:t>      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06850" y="1163955"/>
            <a:ext cx="7652385" cy="5157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性质</a:t>
            </a:r>
            <a:r>
              <a:rPr lang="zh-CN" altLang="en-US" sz="2400" dirty="0" smtClean="0">
                <a:sym typeface="+mn-ea"/>
              </a:rPr>
              <a:t>：本课程包括妇儿保健知识以及妇儿常见疾病患者护理的基本知识、基本理论和基本技能。妇儿保健主要包括围婚期保健、围产期保健、围绝经期保健及儿童保健等；妇儿常见疾病患者的护理主要包括新生儿常见病、各系统常见病患儿的护理以及高危妊娠、妇科肿瘤、妇科常见病患者的护理。</a:t>
            </a:r>
            <a:endParaRPr lang="zh-CN" altLang="en-US" sz="2400" dirty="0" smtClean="0">
              <a:sym typeface="+mn-ea"/>
            </a:endParaRPr>
          </a:p>
          <a:p>
            <a:endParaRPr lang="zh-CN" altLang="en-US" sz="2400" dirty="0" smtClean="0">
              <a:sym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sym typeface="+mn-ea"/>
              </a:rPr>
              <a:t>主要内容</a:t>
            </a:r>
            <a:r>
              <a:rPr lang="zh-CN" altLang="en-US" sz="2400" dirty="0" smtClean="0">
                <a:sym typeface="+mn-ea"/>
              </a:rPr>
              <a:t>：</a:t>
            </a:r>
            <a:endParaRPr lang="en-US" altLang="zh-CN" sz="2400" dirty="0" smtClean="0"/>
          </a:p>
          <a:p>
            <a:r>
              <a:rPr lang="zh-CN" altLang="en-US" sz="2400" dirty="0" smtClean="0">
                <a:sym typeface="+mn-ea"/>
              </a:rPr>
              <a:t> </a:t>
            </a:r>
            <a:r>
              <a:rPr lang="en-US" altLang="zh-CN" sz="2400" dirty="0" smtClean="0">
                <a:sym typeface="+mn-ea"/>
              </a:rPr>
              <a:t>1</a:t>
            </a:r>
            <a:r>
              <a:rPr lang="zh-CN" altLang="en-US" sz="2400" dirty="0" smtClean="0">
                <a:sym typeface="+mn-ea"/>
              </a:rPr>
              <a:t>．共</a:t>
            </a:r>
            <a:r>
              <a:rPr lang="en-US" altLang="zh-CN" sz="2400" dirty="0" smtClean="0">
                <a:sym typeface="+mn-ea"/>
              </a:rPr>
              <a:t>18</a:t>
            </a:r>
            <a:r>
              <a:rPr lang="zh-CN" altLang="en-US" sz="2400" dirty="0" smtClean="0">
                <a:sym typeface="+mn-ea"/>
              </a:rPr>
              <a:t>章</a:t>
            </a:r>
            <a:r>
              <a:rPr lang="en-US" altLang="zh-CN" sz="2400" dirty="0" smtClean="0">
                <a:sym typeface="+mn-ea"/>
              </a:rPr>
              <a:t>40</a:t>
            </a:r>
            <a:r>
              <a:rPr lang="zh-CN" altLang="en-US" sz="2400" dirty="0" smtClean="0">
                <a:sym typeface="+mn-ea"/>
              </a:rPr>
              <a:t>个模块的学习。每个模块包括学习目标、病例导入、图文声像影整合的学习内容及该模块对应的随学随练。</a:t>
            </a:r>
            <a:endParaRPr lang="zh-CN" altLang="en-US" sz="2400" dirty="0" smtClean="0"/>
          </a:p>
          <a:p>
            <a:r>
              <a:rPr lang="en-US" altLang="zh-CN" sz="2400" dirty="0" smtClean="0">
                <a:sym typeface="+mn-ea"/>
              </a:rPr>
              <a:t>2</a:t>
            </a:r>
            <a:r>
              <a:rPr lang="zh-CN" altLang="en-US" sz="2400" dirty="0" smtClean="0">
                <a:sym typeface="+mn-ea"/>
              </a:rPr>
              <a:t>．共</a:t>
            </a:r>
            <a:r>
              <a:rPr lang="en-US" altLang="zh-CN" sz="2400" dirty="0" smtClean="0">
                <a:sym typeface="+mn-ea"/>
              </a:rPr>
              <a:t>5</a:t>
            </a:r>
            <a:r>
              <a:rPr lang="zh-CN" altLang="en-US" sz="2400" dirty="0" smtClean="0">
                <a:sym typeface="+mn-ea"/>
              </a:rPr>
              <a:t>次形成性考核任务，计入形成性考核成绩。 </a:t>
            </a:r>
            <a:endParaRPr lang="zh-CN" altLang="en-US" sz="2400" dirty="0" smtClean="0"/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60" y="884901"/>
            <a:ext cx="3744417" cy="5005044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4180" y="1225419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835" y="2153285"/>
            <a:ext cx="2323465" cy="4023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课程目录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主要内容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C00000"/>
                </a:solidFill>
                <a:sym typeface="+mn-ea"/>
              </a:rPr>
              <a:t>学习重点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学习难点</a:t>
            </a:r>
            <a:r>
              <a:rPr lang="zh-CN" altLang="en-US" sz="4000">
                <a:sym typeface="+mn-ea"/>
              </a:rPr>
              <a:t>      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2260" y="1557020"/>
            <a:ext cx="7292340" cy="453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学习重点：</a:t>
            </a:r>
            <a:endParaRPr lang="zh-CN" altLang="en-US" sz="3200"/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ym typeface="+mn-ea"/>
              </a:rPr>
              <a:t>         1</a:t>
            </a:r>
            <a:r>
              <a:rPr lang="zh-CN" altLang="en-US" sz="2400">
                <a:sym typeface="+mn-ea"/>
              </a:rPr>
              <a:t>、</a:t>
            </a:r>
            <a:r>
              <a:rPr lang="zh-CN" altLang="zh-CN" sz="2400">
                <a:sym typeface="+mn-ea"/>
              </a:rPr>
              <a:t>妇儿保健知识以及常见疾病患者护理</a:t>
            </a:r>
            <a:endParaRPr lang="zh-CN" altLang="zh-CN" sz="2400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 2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、学习模块正文学习内容中的文本、视频，可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以选学其中的一种或两种。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3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、完成每个模块的随学随练。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4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、必须完成</a:t>
            </a:r>
            <a:r>
              <a:rPr lang="en-US" altLang="zh-CN" sz="2400" dirty="0" smtClean="0">
                <a:latin typeface="+mn-ea"/>
                <a:cs typeface="+mn-ea"/>
                <a:sym typeface="+mn-ea"/>
              </a:rPr>
              <a:t>5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次网络课程形成性考核任务，这样才能获取形成性考核成绩。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400" dirty="0" smtClean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395605"/>
            <a:chOff x="1630710" y="296696"/>
            <a:chExt cx="1872208" cy="396000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644228" y="314956"/>
              <a:ext cx="1723549" cy="368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一、认识教材</a:t>
              </a:r>
              <a:r>
                <a:rPr lang="en-US" altLang="zh-CN" b="1" spc="200" dirty="0">
                  <a:solidFill>
                    <a:srgbClr val="002060"/>
                  </a:solidFill>
                  <a:latin typeface="+mj-ea"/>
                  <a:ea typeface="+mj-ea"/>
                </a:rPr>
                <a:t>----</a:t>
              </a:r>
              <a:r>
                <a:rPr lang="zh-CN" altLang="en-US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学什么</a:t>
              </a:r>
              <a:endParaRPr lang="zh-CN" altLang="en-US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71260" y="884901"/>
            <a:ext cx="3744417" cy="5005044"/>
            <a:chOff x="655912" y="2105133"/>
            <a:chExt cx="2607791" cy="4693421"/>
          </a:xfrm>
        </p:grpSpPr>
        <p:sp>
          <p:nvSpPr>
            <p:cNvPr id="20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1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31438" y="2560945"/>
              <a:ext cx="2099886" cy="401580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526" y="2870304"/>
              <a:ext cx="2099776" cy="582364"/>
            </a:xfrm>
            <a:prstGeom prst="rect">
              <a:avLst/>
            </a:prstGeom>
            <a:solidFill>
              <a:srgbClr val="1966A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4180" y="1225419"/>
            <a:ext cx="900000" cy="1008000"/>
            <a:chOff x="6591300" y="1966752"/>
            <a:chExt cx="830580" cy="975045"/>
          </a:xfrm>
        </p:grpSpPr>
        <p:sp>
          <p:nvSpPr>
            <p:cNvPr id="25" name="任意多边形 18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6" name="任意多边形 19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50" name="圆角矩形 41"/>
          <p:cNvSpPr/>
          <p:nvPr/>
        </p:nvSpPr>
        <p:spPr>
          <a:xfrm>
            <a:off x="2250204" y="511567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圆角矩形 41"/>
          <p:cNvSpPr/>
          <p:nvPr/>
        </p:nvSpPr>
        <p:spPr>
          <a:xfrm>
            <a:off x="541961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835" y="2153285"/>
            <a:ext cx="2323465" cy="4023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课程目录</a:t>
            </a:r>
            <a:endParaRPr lang="zh-CN" altLang="en-US" sz="3600">
              <a:sym typeface="+mn-ea"/>
            </a:endParaRPr>
          </a:p>
          <a:p>
            <a:pPr algn="l" fontAlgn="auto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主要内容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ym typeface="+mn-ea"/>
              </a:rPr>
              <a:t>学习重点</a:t>
            </a:r>
            <a:endParaRPr lang="zh-CN" altLang="en-US" sz="3600"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rgbClr val="C00000"/>
                </a:solidFill>
                <a:sym typeface="+mn-ea"/>
              </a:rPr>
              <a:t>学习难点</a:t>
            </a:r>
            <a:r>
              <a:rPr lang="zh-CN" altLang="en-US" sz="4000">
                <a:sym typeface="+mn-ea"/>
              </a:rPr>
              <a:t>      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5435" y="1628775"/>
            <a:ext cx="7292340" cy="453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 dirty="0" smtClean="0">
                <a:sym typeface="+mn-ea"/>
              </a:rPr>
              <a:t>学习难点：</a:t>
            </a:r>
            <a:endParaRPr lang="zh-CN" altLang="en-US" sz="3200" dirty="0" smtClean="0"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一、</a:t>
            </a:r>
            <a:r>
              <a:rPr lang="zh-CN" altLang="zh-CN" sz="2400">
                <a:sym typeface="+mn-ea"/>
              </a:rPr>
              <a:t>常见病患儿的护理以及妇科常见病患者的护理。</a:t>
            </a:r>
            <a:br>
              <a:rPr lang="zh-CN" altLang="zh-CN" sz="2400">
                <a:sym typeface="+mn-ea"/>
              </a:rPr>
            </a:b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二、呼吸系统患儿疾病的处理</a:t>
            </a:r>
            <a:endParaRPr lang="zh-CN" altLang="en-US" sz="2400" dirty="0" smtClean="0"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cs typeface="+mn-ea"/>
                <a:sym typeface="+mn-ea"/>
              </a:rPr>
              <a:t>      </a:t>
            </a:r>
            <a:r>
              <a:rPr lang="zh-CN" altLang="en-US" sz="2400" dirty="0" smtClean="0">
                <a:latin typeface="+mn-ea"/>
                <a:cs typeface="+mn-ea"/>
                <a:sym typeface="+mn-ea"/>
              </a:rPr>
              <a:t>三、查看病例导入或结合自己工作中的实际问题，开始模块正文的学习。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439285" y="1772285"/>
            <a:ext cx="6813550" cy="2617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一、查看学习目标，明确学习重点。</a:t>
            </a:r>
            <a:endParaRPr lang="zh-CN" altLang="en-US" sz="2800" b="1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二、学习模块正文学习内容中的文本、</a:t>
            </a:r>
            <a:r>
              <a:rPr lang="en-US" altLang="zh-CN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</a:t>
            </a: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视频，可以选学其中的一种或两种。</a:t>
            </a:r>
            <a:endParaRPr lang="zh-CN" altLang="en-US" sz="28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三、完成每个模块的随学随练。</a:t>
            </a:r>
            <a:r>
              <a:rPr lang="zh-CN" altLang="en-US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每道题都有相关知识点，在练习中可以进一步对掌握不好的知识进行学习，为完成形成性考核任务做好准备。</a:t>
            </a:r>
            <a:endParaRPr lang="zh-CN" altLang="en-US" sz="28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4195" y="1199515"/>
            <a:ext cx="3797300" cy="5165725"/>
            <a:chOff x="655912" y="2105133"/>
            <a:chExt cx="2607791" cy="4693421"/>
          </a:xfrm>
        </p:grpSpPr>
        <p:sp>
          <p:nvSpPr>
            <p:cNvPr id="22" name="直角三角形 69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  <a:gd name="connsiteX0-17" fmla="*/ 174418 w 2267687"/>
                <a:gd name="connsiteY0-18" fmla="*/ 303531 h 303531"/>
                <a:gd name="connsiteX1-19" fmla="*/ 0 w 2267687"/>
                <a:gd name="connsiteY1-20" fmla="*/ 0 h 303531"/>
                <a:gd name="connsiteX2-21" fmla="*/ 2267687 w 2267687"/>
                <a:gd name="connsiteY2-22" fmla="*/ 290831 h 303531"/>
                <a:gd name="connsiteX3-23" fmla="*/ 174418 w 2267687"/>
                <a:gd name="connsiteY3-24" fmla="*/ 303531 h 303531"/>
                <a:gd name="connsiteX0-25" fmla="*/ 172657 w 2265926"/>
                <a:gd name="connsiteY0-26" fmla="*/ 316231 h 316231"/>
                <a:gd name="connsiteX1-27" fmla="*/ 0 w 2265926"/>
                <a:gd name="connsiteY1-28" fmla="*/ 0 h 316231"/>
                <a:gd name="connsiteX2-29" fmla="*/ 2265926 w 2265926"/>
                <a:gd name="connsiteY2-30" fmla="*/ 303531 h 316231"/>
                <a:gd name="connsiteX3-31" fmla="*/ 172657 w 2265926"/>
                <a:gd name="connsiteY3-32" fmla="*/ 316231 h 3162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3" name="直角三角形 69"/>
            <p:cNvSpPr/>
            <p:nvPr>
              <p:custDataLst>
                <p:tags r:id="rId3"/>
              </p:custDataLst>
            </p:nvPr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-1" fmla="*/ 196850 w 2191487"/>
                <a:gd name="connsiteY0-2" fmla="*/ 278131 h 278131"/>
                <a:gd name="connsiteX1-3" fmla="*/ 0 w 2191487"/>
                <a:gd name="connsiteY1-4" fmla="*/ 0 h 278131"/>
                <a:gd name="connsiteX2-5" fmla="*/ 2191487 w 2191487"/>
                <a:gd name="connsiteY2-6" fmla="*/ 278131 h 278131"/>
                <a:gd name="connsiteX3-7" fmla="*/ 196850 w 2191487"/>
                <a:gd name="connsiteY3-8" fmla="*/ 278131 h 278131"/>
                <a:gd name="connsiteX0-9" fmla="*/ 273050 w 2267687"/>
                <a:gd name="connsiteY0-10" fmla="*/ 290831 h 290831"/>
                <a:gd name="connsiteX1-11" fmla="*/ 0 w 2267687"/>
                <a:gd name="connsiteY1-12" fmla="*/ 0 h 290831"/>
                <a:gd name="connsiteX2-13" fmla="*/ 2267687 w 2267687"/>
                <a:gd name="connsiteY2-14" fmla="*/ 290831 h 290831"/>
                <a:gd name="connsiteX3-15" fmla="*/ 273050 w 2267687"/>
                <a:gd name="connsiteY3-16" fmla="*/ 290831 h 290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874218" y="2518544"/>
              <a:ext cx="2124931" cy="3891115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891821" y="2560893"/>
              <a:ext cx="2107375" cy="582104"/>
            </a:xfrm>
            <a:prstGeom prst="rect">
              <a:avLst/>
            </a:prstGeom>
            <a:solidFill>
              <a:srgbClr val="ED5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-97790" y="3429000"/>
            <a:ext cx="404304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>
                <a:sym typeface="+mn-ea"/>
              </a:rPr>
              <a:t>             </a:t>
            </a:r>
            <a:r>
              <a:rPr lang="zh-CN" altLang="en-US" sz="4000" b="1">
                <a:sym typeface="+mn-ea"/>
              </a:rPr>
              <a:t>学法指导</a:t>
            </a:r>
            <a:r>
              <a:rPr lang="zh-CN" altLang="en-US" sz="4000">
                <a:sym typeface="+mn-ea"/>
              </a:rPr>
              <a:t>               </a:t>
            </a:r>
            <a:endParaRPr lang="zh-CN" altLang="en-US" sz="4000" b="1">
              <a:latin typeface="+mj-ea"/>
              <a:ea typeface="+mj-ea"/>
              <a:cs typeface="+mj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91439" y="1240247"/>
            <a:ext cx="900000" cy="1008000"/>
            <a:chOff x="6591300" y="1966752"/>
            <a:chExt cx="830580" cy="975045"/>
          </a:xfrm>
        </p:grpSpPr>
        <p:sp>
          <p:nvSpPr>
            <p:cNvPr id="33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  <p:sp>
          <p:nvSpPr>
            <p:cNvPr id="34" name="任意多边形 29"/>
            <p:cNvSpPr/>
            <p:nvPr>
              <p:custDataLst>
                <p:tags r:id="rId8"/>
              </p:custDataLst>
            </p:nvPr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-1" fmla="*/ 216478 w 432956"/>
                <a:gd name="connsiteY0-2" fmla="*/ 0 h 938372"/>
                <a:gd name="connsiteX1-3" fmla="*/ 432956 w 432956"/>
                <a:gd name="connsiteY1-4" fmla="*/ 152400 h 938372"/>
                <a:gd name="connsiteX2-5" fmla="*/ 369551 w 432956"/>
                <a:gd name="connsiteY2-6" fmla="*/ 260163 h 938372"/>
                <a:gd name="connsiteX3-7" fmla="*/ 309290 w 432956"/>
                <a:gd name="connsiteY3-8" fmla="*/ 288766 h 938372"/>
                <a:gd name="connsiteX4-9" fmla="*/ 318874 w 432956"/>
                <a:gd name="connsiteY4-10" fmla="*/ 390981 h 938372"/>
                <a:gd name="connsiteX5-11" fmla="*/ 391740 w 432956"/>
                <a:gd name="connsiteY5-12" fmla="*/ 938372 h 938372"/>
                <a:gd name="connsiteX6-13" fmla="*/ 41218 w 432956"/>
                <a:gd name="connsiteY6-14" fmla="*/ 938372 h 938372"/>
                <a:gd name="connsiteX7-15" fmla="*/ 113192 w 432956"/>
                <a:gd name="connsiteY7-16" fmla="*/ 391428 h 938372"/>
                <a:gd name="connsiteX8-17" fmla="*/ 63405 w 432956"/>
                <a:gd name="connsiteY8-18" fmla="*/ 260163 h 938372"/>
                <a:gd name="connsiteX9-19" fmla="*/ 0 w 432956"/>
                <a:gd name="connsiteY9-20" fmla="*/ 152400 h 938372"/>
                <a:gd name="connsiteX10-21" fmla="*/ 216478 w 432956"/>
                <a:gd name="connsiteY10-22" fmla="*/ 0 h 938372"/>
                <a:gd name="connsiteX0-23" fmla="*/ 216478 w 432956"/>
                <a:gd name="connsiteY0-24" fmla="*/ 0 h 938372"/>
                <a:gd name="connsiteX1-25" fmla="*/ 432956 w 432956"/>
                <a:gd name="connsiteY1-26" fmla="*/ 152400 h 938372"/>
                <a:gd name="connsiteX2-27" fmla="*/ 369551 w 432956"/>
                <a:gd name="connsiteY2-28" fmla="*/ 260163 h 938372"/>
                <a:gd name="connsiteX3-29" fmla="*/ 309290 w 432956"/>
                <a:gd name="connsiteY3-30" fmla="*/ 288766 h 938372"/>
                <a:gd name="connsiteX4-31" fmla="*/ 318874 w 432956"/>
                <a:gd name="connsiteY4-32" fmla="*/ 390981 h 938372"/>
                <a:gd name="connsiteX5-33" fmla="*/ 391740 w 432956"/>
                <a:gd name="connsiteY5-34" fmla="*/ 938372 h 938372"/>
                <a:gd name="connsiteX6-35" fmla="*/ 41218 w 432956"/>
                <a:gd name="connsiteY6-36" fmla="*/ 938372 h 938372"/>
                <a:gd name="connsiteX7-37" fmla="*/ 113192 w 432956"/>
                <a:gd name="connsiteY7-38" fmla="*/ 391428 h 938372"/>
                <a:gd name="connsiteX8-39" fmla="*/ 63405 w 432956"/>
                <a:gd name="connsiteY8-40" fmla="*/ 260163 h 938372"/>
                <a:gd name="connsiteX9-41" fmla="*/ 0 w 432956"/>
                <a:gd name="connsiteY9-42" fmla="*/ 152400 h 938372"/>
                <a:gd name="connsiteX10-43" fmla="*/ 216478 w 432956"/>
                <a:gd name="connsiteY10-44" fmla="*/ 0 h 938372"/>
                <a:gd name="connsiteX0-45" fmla="*/ 216478 w 432956"/>
                <a:gd name="connsiteY0-46" fmla="*/ 0 h 938372"/>
                <a:gd name="connsiteX1-47" fmla="*/ 432956 w 432956"/>
                <a:gd name="connsiteY1-48" fmla="*/ 152400 h 938372"/>
                <a:gd name="connsiteX2-49" fmla="*/ 369551 w 432956"/>
                <a:gd name="connsiteY2-50" fmla="*/ 260163 h 938372"/>
                <a:gd name="connsiteX3-51" fmla="*/ 309290 w 432956"/>
                <a:gd name="connsiteY3-52" fmla="*/ 288766 h 938372"/>
                <a:gd name="connsiteX4-53" fmla="*/ 318874 w 432956"/>
                <a:gd name="connsiteY4-54" fmla="*/ 390981 h 938372"/>
                <a:gd name="connsiteX5-55" fmla="*/ 391740 w 432956"/>
                <a:gd name="connsiteY5-56" fmla="*/ 938372 h 938372"/>
                <a:gd name="connsiteX6-57" fmla="*/ 41218 w 432956"/>
                <a:gd name="connsiteY6-58" fmla="*/ 938372 h 938372"/>
                <a:gd name="connsiteX7-59" fmla="*/ 110017 w 432956"/>
                <a:gd name="connsiteY7-60" fmla="*/ 429528 h 938372"/>
                <a:gd name="connsiteX8-61" fmla="*/ 63405 w 432956"/>
                <a:gd name="connsiteY8-62" fmla="*/ 260163 h 938372"/>
                <a:gd name="connsiteX9-63" fmla="*/ 0 w 432956"/>
                <a:gd name="connsiteY9-64" fmla="*/ 152400 h 938372"/>
                <a:gd name="connsiteX10-65" fmla="*/ 216478 w 432956"/>
                <a:gd name="connsiteY10-66" fmla="*/ 0 h 938372"/>
                <a:gd name="connsiteX0-67" fmla="*/ 216478 w 432956"/>
                <a:gd name="connsiteY0-68" fmla="*/ 0 h 938372"/>
                <a:gd name="connsiteX1-69" fmla="*/ 432956 w 432956"/>
                <a:gd name="connsiteY1-70" fmla="*/ 152400 h 938372"/>
                <a:gd name="connsiteX2-71" fmla="*/ 369551 w 432956"/>
                <a:gd name="connsiteY2-72" fmla="*/ 260163 h 938372"/>
                <a:gd name="connsiteX3-73" fmla="*/ 309290 w 432956"/>
                <a:gd name="connsiteY3-74" fmla="*/ 288766 h 938372"/>
                <a:gd name="connsiteX4-75" fmla="*/ 318874 w 432956"/>
                <a:gd name="connsiteY4-76" fmla="*/ 390981 h 938372"/>
                <a:gd name="connsiteX5-77" fmla="*/ 391740 w 432956"/>
                <a:gd name="connsiteY5-78" fmla="*/ 938372 h 938372"/>
                <a:gd name="connsiteX6-79" fmla="*/ 41218 w 432956"/>
                <a:gd name="connsiteY6-80" fmla="*/ 938372 h 938372"/>
                <a:gd name="connsiteX7-81" fmla="*/ 110017 w 432956"/>
                <a:gd name="connsiteY7-82" fmla="*/ 429528 h 938372"/>
                <a:gd name="connsiteX8-83" fmla="*/ 63405 w 432956"/>
                <a:gd name="connsiteY8-84" fmla="*/ 260163 h 938372"/>
                <a:gd name="connsiteX9-85" fmla="*/ 0 w 432956"/>
                <a:gd name="connsiteY9-86" fmla="*/ 152400 h 938372"/>
                <a:gd name="connsiteX10-87" fmla="*/ 216478 w 432956"/>
                <a:gd name="connsiteY10-88" fmla="*/ 0 h 938372"/>
                <a:gd name="connsiteX0-89" fmla="*/ 216478 w 432956"/>
                <a:gd name="connsiteY0-90" fmla="*/ 0 h 938372"/>
                <a:gd name="connsiteX1-91" fmla="*/ 432956 w 432956"/>
                <a:gd name="connsiteY1-92" fmla="*/ 152400 h 938372"/>
                <a:gd name="connsiteX2-93" fmla="*/ 369551 w 432956"/>
                <a:gd name="connsiteY2-94" fmla="*/ 260163 h 938372"/>
                <a:gd name="connsiteX3-95" fmla="*/ 309290 w 432956"/>
                <a:gd name="connsiteY3-96" fmla="*/ 288766 h 938372"/>
                <a:gd name="connsiteX4-97" fmla="*/ 318874 w 432956"/>
                <a:gd name="connsiteY4-98" fmla="*/ 390981 h 938372"/>
                <a:gd name="connsiteX5-99" fmla="*/ 391740 w 432956"/>
                <a:gd name="connsiteY5-100" fmla="*/ 938372 h 938372"/>
                <a:gd name="connsiteX6-101" fmla="*/ 41218 w 432956"/>
                <a:gd name="connsiteY6-102" fmla="*/ 938372 h 938372"/>
                <a:gd name="connsiteX7-103" fmla="*/ 110017 w 432956"/>
                <a:gd name="connsiteY7-104" fmla="*/ 429528 h 938372"/>
                <a:gd name="connsiteX8-105" fmla="*/ 63405 w 432956"/>
                <a:gd name="connsiteY8-106" fmla="*/ 260163 h 938372"/>
                <a:gd name="connsiteX9-107" fmla="*/ 0 w 432956"/>
                <a:gd name="connsiteY9-108" fmla="*/ 152400 h 938372"/>
                <a:gd name="connsiteX10-109" fmla="*/ 216478 w 432956"/>
                <a:gd name="connsiteY10-110" fmla="*/ 0 h 938372"/>
                <a:gd name="connsiteX0-111" fmla="*/ 216478 w 432956"/>
                <a:gd name="connsiteY0-112" fmla="*/ 0 h 938372"/>
                <a:gd name="connsiteX1-113" fmla="*/ 432956 w 432956"/>
                <a:gd name="connsiteY1-114" fmla="*/ 152400 h 938372"/>
                <a:gd name="connsiteX2-115" fmla="*/ 369551 w 432956"/>
                <a:gd name="connsiteY2-116" fmla="*/ 260163 h 938372"/>
                <a:gd name="connsiteX3-117" fmla="*/ 309290 w 432956"/>
                <a:gd name="connsiteY3-118" fmla="*/ 288766 h 938372"/>
                <a:gd name="connsiteX4-119" fmla="*/ 318874 w 432956"/>
                <a:gd name="connsiteY4-120" fmla="*/ 390981 h 938372"/>
                <a:gd name="connsiteX5-121" fmla="*/ 391740 w 432956"/>
                <a:gd name="connsiteY5-122" fmla="*/ 938372 h 938372"/>
                <a:gd name="connsiteX6-123" fmla="*/ 41218 w 432956"/>
                <a:gd name="connsiteY6-124" fmla="*/ 938372 h 938372"/>
                <a:gd name="connsiteX7-125" fmla="*/ 110017 w 432956"/>
                <a:gd name="connsiteY7-126" fmla="*/ 454928 h 938372"/>
                <a:gd name="connsiteX8-127" fmla="*/ 63405 w 432956"/>
                <a:gd name="connsiteY8-128" fmla="*/ 260163 h 938372"/>
                <a:gd name="connsiteX9-129" fmla="*/ 0 w 432956"/>
                <a:gd name="connsiteY9-130" fmla="*/ 152400 h 938372"/>
                <a:gd name="connsiteX10-131" fmla="*/ 216478 w 432956"/>
                <a:gd name="connsiteY10-132" fmla="*/ 0 h 938372"/>
                <a:gd name="connsiteX0-133" fmla="*/ 216478 w 432956"/>
                <a:gd name="connsiteY0-134" fmla="*/ 0 h 938372"/>
                <a:gd name="connsiteX1-135" fmla="*/ 432956 w 432956"/>
                <a:gd name="connsiteY1-136" fmla="*/ 152400 h 938372"/>
                <a:gd name="connsiteX2-137" fmla="*/ 369551 w 432956"/>
                <a:gd name="connsiteY2-138" fmla="*/ 260163 h 938372"/>
                <a:gd name="connsiteX3-139" fmla="*/ 309290 w 432956"/>
                <a:gd name="connsiteY3-140" fmla="*/ 288766 h 938372"/>
                <a:gd name="connsiteX4-141" fmla="*/ 318874 w 432956"/>
                <a:gd name="connsiteY4-142" fmla="*/ 390981 h 938372"/>
                <a:gd name="connsiteX5-143" fmla="*/ 391740 w 432956"/>
                <a:gd name="connsiteY5-144" fmla="*/ 938372 h 938372"/>
                <a:gd name="connsiteX6-145" fmla="*/ 41218 w 432956"/>
                <a:gd name="connsiteY6-146" fmla="*/ 938372 h 938372"/>
                <a:gd name="connsiteX7-147" fmla="*/ 110017 w 432956"/>
                <a:gd name="connsiteY7-148" fmla="*/ 454928 h 938372"/>
                <a:gd name="connsiteX8-149" fmla="*/ 63405 w 432956"/>
                <a:gd name="connsiteY8-150" fmla="*/ 260163 h 938372"/>
                <a:gd name="connsiteX9-151" fmla="*/ 0 w 432956"/>
                <a:gd name="connsiteY9-152" fmla="*/ 152400 h 938372"/>
                <a:gd name="connsiteX10-153" fmla="*/ 216478 w 432956"/>
                <a:gd name="connsiteY10-154" fmla="*/ 0 h 938372"/>
                <a:gd name="connsiteX0-155" fmla="*/ 216478 w 432956"/>
                <a:gd name="connsiteY0-156" fmla="*/ 0 h 938372"/>
                <a:gd name="connsiteX1-157" fmla="*/ 432956 w 432956"/>
                <a:gd name="connsiteY1-158" fmla="*/ 152400 h 938372"/>
                <a:gd name="connsiteX2-159" fmla="*/ 369551 w 432956"/>
                <a:gd name="connsiteY2-160" fmla="*/ 260163 h 938372"/>
                <a:gd name="connsiteX3-161" fmla="*/ 309290 w 432956"/>
                <a:gd name="connsiteY3-162" fmla="*/ 288766 h 938372"/>
                <a:gd name="connsiteX4-163" fmla="*/ 318874 w 432956"/>
                <a:gd name="connsiteY4-164" fmla="*/ 390981 h 938372"/>
                <a:gd name="connsiteX5-165" fmla="*/ 391740 w 432956"/>
                <a:gd name="connsiteY5-166" fmla="*/ 938372 h 938372"/>
                <a:gd name="connsiteX6-167" fmla="*/ 41218 w 432956"/>
                <a:gd name="connsiteY6-168" fmla="*/ 938372 h 938372"/>
                <a:gd name="connsiteX7-169" fmla="*/ 110017 w 432956"/>
                <a:gd name="connsiteY7-170" fmla="*/ 454928 h 938372"/>
                <a:gd name="connsiteX8-171" fmla="*/ 63405 w 432956"/>
                <a:gd name="connsiteY8-172" fmla="*/ 260163 h 938372"/>
                <a:gd name="connsiteX9-173" fmla="*/ 0 w 432956"/>
                <a:gd name="connsiteY9-174" fmla="*/ 152400 h 938372"/>
                <a:gd name="connsiteX10-175" fmla="*/ 216478 w 432956"/>
                <a:gd name="connsiteY10-176" fmla="*/ 0 h 938372"/>
                <a:gd name="connsiteX0-177" fmla="*/ 216478 w 432956"/>
                <a:gd name="connsiteY0-178" fmla="*/ 0 h 938372"/>
                <a:gd name="connsiteX1-179" fmla="*/ 432956 w 432956"/>
                <a:gd name="connsiteY1-180" fmla="*/ 152400 h 938372"/>
                <a:gd name="connsiteX2-181" fmla="*/ 369551 w 432956"/>
                <a:gd name="connsiteY2-182" fmla="*/ 260163 h 938372"/>
                <a:gd name="connsiteX3-183" fmla="*/ 309290 w 432956"/>
                <a:gd name="connsiteY3-184" fmla="*/ 288766 h 938372"/>
                <a:gd name="connsiteX4-185" fmla="*/ 318874 w 432956"/>
                <a:gd name="connsiteY4-186" fmla="*/ 390981 h 938372"/>
                <a:gd name="connsiteX5-187" fmla="*/ 391740 w 432956"/>
                <a:gd name="connsiteY5-188" fmla="*/ 938372 h 938372"/>
                <a:gd name="connsiteX6-189" fmla="*/ 41218 w 432956"/>
                <a:gd name="connsiteY6-190" fmla="*/ 938372 h 938372"/>
                <a:gd name="connsiteX7-191" fmla="*/ 122717 w 432956"/>
                <a:gd name="connsiteY7-192" fmla="*/ 458103 h 938372"/>
                <a:gd name="connsiteX8-193" fmla="*/ 63405 w 432956"/>
                <a:gd name="connsiteY8-194" fmla="*/ 260163 h 938372"/>
                <a:gd name="connsiteX9-195" fmla="*/ 0 w 432956"/>
                <a:gd name="connsiteY9-196" fmla="*/ 152400 h 938372"/>
                <a:gd name="connsiteX10-197" fmla="*/ 216478 w 432956"/>
                <a:gd name="connsiteY10-198" fmla="*/ 0 h 938372"/>
                <a:gd name="connsiteX0-199" fmla="*/ 216478 w 432956"/>
                <a:gd name="connsiteY0-200" fmla="*/ 0 h 938372"/>
                <a:gd name="connsiteX1-201" fmla="*/ 432956 w 432956"/>
                <a:gd name="connsiteY1-202" fmla="*/ 152400 h 938372"/>
                <a:gd name="connsiteX2-203" fmla="*/ 369551 w 432956"/>
                <a:gd name="connsiteY2-204" fmla="*/ 260163 h 938372"/>
                <a:gd name="connsiteX3-205" fmla="*/ 309290 w 432956"/>
                <a:gd name="connsiteY3-206" fmla="*/ 288766 h 938372"/>
                <a:gd name="connsiteX4-207" fmla="*/ 318874 w 432956"/>
                <a:gd name="connsiteY4-208" fmla="*/ 390981 h 938372"/>
                <a:gd name="connsiteX5-209" fmla="*/ 391740 w 432956"/>
                <a:gd name="connsiteY5-210" fmla="*/ 938372 h 938372"/>
                <a:gd name="connsiteX6-211" fmla="*/ 41218 w 432956"/>
                <a:gd name="connsiteY6-212" fmla="*/ 938372 h 938372"/>
                <a:gd name="connsiteX7-213" fmla="*/ 122717 w 432956"/>
                <a:gd name="connsiteY7-214" fmla="*/ 458103 h 938372"/>
                <a:gd name="connsiteX8-215" fmla="*/ 63405 w 432956"/>
                <a:gd name="connsiteY8-216" fmla="*/ 260163 h 938372"/>
                <a:gd name="connsiteX9-217" fmla="*/ 0 w 432956"/>
                <a:gd name="connsiteY9-218" fmla="*/ 152400 h 938372"/>
                <a:gd name="connsiteX10-219" fmla="*/ 216478 w 432956"/>
                <a:gd name="connsiteY10-220" fmla="*/ 0 h 938372"/>
                <a:gd name="connsiteX0-221" fmla="*/ 216478 w 432956"/>
                <a:gd name="connsiteY0-222" fmla="*/ 0 h 938372"/>
                <a:gd name="connsiteX1-223" fmla="*/ 432956 w 432956"/>
                <a:gd name="connsiteY1-224" fmla="*/ 152400 h 938372"/>
                <a:gd name="connsiteX2-225" fmla="*/ 369551 w 432956"/>
                <a:gd name="connsiteY2-226" fmla="*/ 260163 h 938372"/>
                <a:gd name="connsiteX3-227" fmla="*/ 309290 w 432956"/>
                <a:gd name="connsiteY3-228" fmla="*/ 288766 h 938372"/>
                <a:gd name="connsiteX4-229" fmla="*/ 318874 w 432956"/>
                <a:gd name="connsiteY4-230" fmla="*/ 390981 h 938372"/>
                <a:gd name="connsiteX5-231" fmla="*/ 391740 w 432956"/>
                <a:gd name="connsiteY5-232" fmla="*/ 938372 h 938372"/>
                <a:gd name="connsiteX6-233" fmla="*/ 41218 w 432956"/>
                <a:gd name="connsiteY6-234" fmla="*/ 938372 h 938372"/>
                <a:gd name="connsiteX7-235" fmla="*/ 122717 w 432956"/>
                <a:gd name="connsiteY7-236" fmla="*/ 458103 h 938372"/>
                <a:gd name="connsiteX8-237" fmla="*/ 63405 w 432956"/>
                <a:gd name="connsiteY8-238" fmla="*/ 260163 h 938372"/>
                <a:gd name="connsiteX9-239" fmla="*/ 0 w 432956"/>
                <a:gd name="connsiteY9-240" fmla="*/ 152400 h 938372"/>
                <a:gd name="connsiteX10-241" fmla="*/ 216478 w 432956"/>
                <a:gd name="connsiteY10-242" fmla="*/ 0 h 938372"/>
                <a:gd name="connsiteX0-243" fmla="*/ 216478 w 432956"/>
                <a:gd name="connsiteY0-244" fmla="*/ 0 h 938372"/>
                <a:gd name="connsiteX1-245" fmla="*/ 432956 w 432956"/>
                <a:gd name="connsiteY1-246" fmla="*/ 152400 h 938372"/>
                <a:gd name="connsiteX2-247" fmla="*/ 369551 w 432956"/>
                <a:gd name="connsiteY2-248" fmla="*/ 260163 h 938372"/>
                <a:gd name="connsiteX3-249" fmla="*/ 309290 w 432956"/>
                <a:gd name="connsiteY3-250" fmla="*/ 288766 h 938372"/>
                <a:gd name="connsiteX4-251" fmla="*/ 318874 w 432956"/>
                <a:gd name="connsiteY4-252" fmla="*/ 390981 h 938372"/>
                <a:gd name="connsiteX5-253" fmla="*/ 391740 w 432956"/>
                <a:gd name="connsiteY5-254" fmla="*/ 938372 h 938372"/>
                <a:gd name="connsiteX6-255" fmla="*/ 41218 w 432956"/>
                <a:gd name="connsiteY6-256" fmla="*/ 938372 h 938372"/>
                <a:gd name="connsiteX7-257" fmla="*/ 122717 w 432956"/>
                <a:gd name="connsiteY7-258" fmla="*/ 458103 h 938372"/>
                <a:gd name="connsiteX8-259" fmla="*/ 63405 w 432956"/>
                <a:gd name="connsiteY8-260" fmla="*/ 260163 h 938372"/>
                <a:gd name="connsiteX9-261" fmla="*/ 0 w 432956"/>
                <a:gd name="connsiteY9-262" fmla="*/ 152400 h 938372"/>
                <a:gd name="connsiteX10-263" fmla="*/ 216478 w 432956"/>
                <a:gd name="connsiteY10-264" fmla="*/ 0 h 938372"/>
                <a:gd name="connsiteX0-265" fmla="*/ 216478 w 432956"/>
                <a:gd name="connsiteY0-266" fmla="*/ 0 h 938372"/>
                <a:gd name="connsiteX1-267" fmla="*/ 432956 w 432956"/>
                <a:gd name="connsiteY1-268" fmla="*/ 152400 h 938372"/>
                <a:gd name="connsiteX2-269" fmla="*/ 369551 w 432956"/>
                <a:gd name="connsiteY2-270" fmla="*/ 260163 h 938372"/>
                <a:gd name="connsiteX3-271" fmla="*/ 309290 w 432956"/>
                <a:gd name="connsiteY3-272" fmla="*/ 288766 h 938372"/>
                <a:gd name="connsiteX4-273" fmla="*/ 318874 w 432956"/>
                <a:gd name="connsiteY4-274" fmla="*/ 390981 h 938372"/>
                <a:gd name="connsiteX5-275" fmla="*/ 391740 w 432956"/>
                <a:gd name="connsiteY5-276" fmla="*/ 938372 h 938372"/>
                <a:gd name="connsiteX6-277" fmla="*/ 41218 w 432956"/>
                <a:gd name="connsiteY6-278" fmla="*/ 938372 h 938372"/>
                <a:gd name="connsiteX7-279" fmla="*/ 122717 w 432956"/>
                <a:gd name="connsiteY7-280" fmla="*/ 458103 h 938372"/>
                <a:gd name="connsiteX8-281" fmla="*/ 63405 w 432956"/>
                <a:gd name="connsiteY8-282" fmla="*/ 260163 h 938372"/>
                <a:gd name="connsiteX9-283" fmla="*/ 0 w 432956"/>
                <a:gd name="connsiteY9-284" fmla="*/ 152400 h 938372"/>
                <a:gd name="connsiteX10-285" fmla="*/ 216478 w 432956"/>
                <a:gd name="connsiteY10-286" fmla="*/ 0 h 938372"/>
                <a:gd name="connsiteX0-287" fmla="*/ 216478 w 432956"/>
                <a:gd name="connsiteY0-288" fmla="*/ 0 h 938372"/>
                <a:gd name="connsiteX1-289" fmla="*/ 432956 w 432956"/>
                <a:gd name="connsiteY1-290" fmla="*/ 152400 h 938372"/>
                <a:gd name="connsiteX2-291" fmla="*/ 369551 w 432956"/>
                <a:gd name="connsiteY2-292" fmla="*/ 260163 h 938372"/>
                <a:gd name="connsiteX3-293" fmla="*/ 309290 w 432956"/>
                <a:gd name="connsiteY3-294" fmla="*/ 288766 h 938372"/>
                <a:gd name="connsiteX4-295" fmla="*/ 318874 w 432956"/>
                <a:gd name="connsiteY4-296" fmla="*/ 390981 h 938372"/>
                <a:gd name="connsiteX5-297" fmla="*/ 391740 w 432956"/>
                <a:gd name="connsiteY5-298" fmla="*/ 938372 h 938372"/>
                <a:gd name="connsiteX6-299" fmla="*/ 41218 w 432956"/>
                <a:gd name="connsiteY6-300" fmla="*/ 938372 h 938372"/>
                <a:gd name="connsiteX7-301" fmla="*/ 138592 w 432956"/>
                <a:gd name="connsiteY7-302" fmla="*/ 458103 h 938372"/>
                <a:gd name="connsiteX8-303" fmla="*/ 63405 w 432956"/>
                <a:gd name="connsiteY8-304" fmla="*/ 260163 h 938372"/>
                <a:gd name="connsiteX9-305" fmla="*/ 0 w 432956"/>
                <a:gd name="connsiteY9-306" fmla="*/ 152400 h 938372"/>
                <a:gd name="connsiteX10-307" fmla="*/ 216478 w 432956"/>
                <a:gd name="connsiteY10-308" fmla="*/ 0 h 938372"/>
                <a:gd name="connsiteX0-309" fmla="*/ 216478 w 432956"/>
                <a:gd name="connsiteY0-310" fmla="*/ 0 h 938372"/>
                <a:gd name="connsiteX1-311" fmla="*/ 432956 w 432956"/>
                <a:gd name="connsiteY1-312" fmla="*/ 152400 h 938372"/>
                <a:gd name="connsiteX2-313" fmla="*/ 369551 w 432956"/>
                <a:gd name="connsiteY2-314" fmla="*/ 260163 h 938372"/>
                <a:gd name="connsiteX3-315" fmla="*/ 309290 w 432956"/>
                <a:gd name="connsiteY3-316" fmla="*/ 288766 h 938372"/>
                <a:gd name="connsiteX4-317" fmla="*/ 318874 w 432956"/>
                <a:gd name="connsiteY4-318" fmla="*/ 390981 h 938372"/>
                <a:gd name="connsiteX5-319" fmla="*/ 391740 w 432956"/>
                <a:gd name="connsiteY5-320" fmla="*/ 938372 h 938372"/>
                <a:gd name="connsiteX6-321" fmla="*/ 41218 w 432956"/>
                <a:gd name="connsiteY6-322" fmla="*/ 938372 h 938372"/>
                <a:gd name="connsiteX7-323" fmla="*/ 138592 w 432956"/>
                <a:gd name="connsiteY7-324" fmla="*/ 458103 h 938372"/>
                <a:gd name="connsiteX8-325" fmla="*/ 63405 w 432956"/>
                <a:gd name="connsiteY8-326" fmla="*/ 260163 h 938372"/>
                <a:gd name="connsiteX9-327" fmla="*/ 0 w 432956"/>
                <a:gd name="connsiteY9-328" fmla="*/ 152400 h 938372"/>
                <a:gd name="connsiteX10-329" fmla="*/ 216478 w 432956"/>
                <a:gd name="connsiteY10-330" fmla="*/ 0 h 938372"/>
                <a:gd name="connsiteX0-331" fmla="*/ 216478 w 432956"/>
                <a:gd name="connsiteY0-332" fmla="*/ 0 h 938372"/>
                <a:gd name="connsiteX1-333" fmla="*/ 432956 w 432956"/>
                <a:gd name="connsiteY1-334" fmla="*/ 152400 h 938372"/>
                <a:gd name="connsiteX2-335" fmla="*/ 369551 w 432956"/>
                <a:gd name="connsiteY2-336" fmla="*/ 260163 h 938372"/>
                <a:gd name="connsiteX3-337" fmla="*/ 309290 w 432956"/>
                <a:gd name="connsiteY3-338" fmla="*/ 288766 h 938372"/>
                <a:gd name="connsiteX4-339" fmla="*/ 318874 w 432956"/>
                <a:gd name="connsiteY4-340" fmla="*/ 390981 h 938372"/>
                <a:gd name="connsiteX5-341" fmla="*/ 391740 w 432956"/>
                <a:gd name="connsiteY5-342" fmla="*/ 938372 h 938372"/>
                <a:gd name="connsiteX6-343" fmla="*/ 41218 w 432956"/>
                <a:gd name="connsiteY6-344" fmla="*/ 938372 h 938372"/>
                <a:gd name="connsiteX7-345" fmla="*/ 138592 w 432956"/>
                <a:gd name="connsiteY7-346" fmla="*/ 458103 h 938372"/>
                <a:gd name="connsiteX8-347" fmla="*/ 63405 w 432956"/>
                <a:gd name="connsiteY8-348" fmla="*/ 260163 h 938372"/>
                <a:gd name="connsiteX9-349" fmla="*/ 0 w 432956"/>
                <a:gd name="connsiteY9-350" fmla="*/ 152400 h 938372"/>
                <a:gd name="connsiteX10-351" fmla="*/ 216478 w 432956"/>
                <a:gd name="connsiteY10-352" fmla="*/ 0 h 938372"/>
                <a:gd name="connsiteX0-353" fmla="*/ 216478 w 432956"/>
                <a:gd name="connsiteY0-354" fmla="*/ 0 h 938372"/>
                <a:gd name="connsiteX1-355" fmla="*/ 432956 w 432956"/>
                <a:gd name="connsiteY1-356" fmla="*/ 152400 h 938372"/>
                <a:gd name="connsiteX2-357" fmla="*/ 369551 w 432956"/>
                <a:gd name="connsiteY2-358" fmla="*/ 260163 h 938372"/>
                <a:gd name="connsiteX3-359" fmla="*/ 309290 w 432956"/>
                <a:gd name="connsiteY3-360" fmla="*/ 288766 h 938372"/>
                <a:gd name="connsiteX4-361" fmla="*/ 322049 w 432956"/>
                <a:gd name="connsiteY4-362" fmla="*/ 457656 h 938372"/>
                <a:gd name="connsiteX5-363" fmla="*/ 391740 w 432956"/>
                <a:gd name="connsiteY5-364" fmla="*/ 938372 h 938372"/>
                <a:gd name="connsiteX6-365" fmla="*/ 41218 w 432956"/>
                <a:gd name="connsiteY6-366" fmla="*/ 938372 h 938372"/>
                <a:gd name="connsiteX7-367" fmla="*/ 138592 w 432956"/>
                <a:gd name="connsiteY7-368" fmla="*/ 458103 h 938372"/>
                <a:gd name="connsiteX8-369" fmla="*/ 63405 w 432956"/>
                <a:gd name="connsiteY8-370" fmla="*/ 260163 h 938372"/>
                <a:gd name="connsiteX9-371" fmla="*/ 0 w 432956"/>
                <a:gd name="connsiteY9-372" fmla="*/ 152400 h 938372"/>
                <a:gd name="connsiteX10-373" fmla="*/ 216478 w 432956"/>
                <a:gd name="connsiteY10-374" fmla="*/ 0 h 938372"/>
                <a:gd name="connsiteX0-375" fmla="*/ 216478 w 432956"/>
                <a:gd name="connsiteY0-376" fmla="*/ 0 h 938372"/>
                <a:gd name="connsiteX1-377" fmla="*/ 432956 w 432956"/>
                <a:gd name="connsiteY1-378" fmla="*/ 152400 h 938372"/>
                <a:gd name="connsiteX2-379" fmla="*/ 369551 w 432956"/>
                <a:gd name="connsiteY2-380" fmla="*/ 260163 h 938372"/>
                <a:gd name="connsiteX3-381" fmla="*/ 309290 w 432956"/>
                <a:gd name="connsiteY3-382" fmla="*/ 288766 h 938372"/>
                <a:gd name="connsiteX4-383" fmla="*/ 322049 w 432956"/>
                <a:gd name="connsiteY4-384" fmla="*/ 457656 h 938372"/>
                <a:gd name="connsiteX5-385" fmla="*/ 391740 w 432956"/>
                <a:gd name="connsiteY5-386" fmla="*/ 938372 h 938372"/>
                <a:gd name="connsiteX6-387" fmla="*/ 41218 w 432956"/>
                <a:gd name="connsiteY6-388" fmla="*/ 938372 h 938372"/>
                <a:gd name="connsiteX7-389" fmla="*/ 138592 w 432956"/>
                <a:gd name="connsiteY7-390" fmla="*/ 458103 h 938372"/>
                <a:gd name="connsiteX8-391" fmla="*/ 63405 w 432956"/>
                <a:gd name="connsiteY8-392" fmla="*/ 260163 h 938372"/>
                <a:gd name="connsiteX9-393" fmla="*/ 0 w 432956"/>
                <a:gd name="connsiteY9-394" fmla="*/ 152400 h 938372"/>
                <a:gd name="connsiteX10-395" fmla="*/ 216478 w 432956"/>
                <a:gd name="connsiteY10-396" fmla="*/ 0 h 938372"/>
                <a:gd name="connsiteX0-397" fmla="*/ 216478 w 432956"/>
                <a:gd name="connsiteY0-398" fmla="*/ 0 h 938372"/>
                <a:gd name="connsiteX1-399" fmla="*/ 432956 w 432956"/>
                <a:gd name="connsiteY1-400" fmla="*/ 152400 h 938372"/>
                <a:gd name="connsiteX2-401" fmla="*/ 369551 w 432956"/>
                <a:gd name="connsiteY2-402" fmla="*/ 260163 h 938372"/>
                <a:gd name="connsiteX3-403" fmla="*/ 309290 w 432956"/>
                <a:gd name="connsiteY3-404" fmla="*/ 285591 h 938372"/>
                <a:gd name="connsiteX4-405" fmla="*/ 322049 w 432956"/>
                <a:gd name="connsiteY4-406" fmla="*/ 457656 h 938372"/>
                <a:gd name="connsiteX5-407" fmla="*/ 391740 w 432956"/>
                <a:gd name="connsiteY5-408" fmla="*/ 938372 h 938372"/>
                <a:gd name="connsiteX6-409" fmla="*/ 41218 w 432956"/>
                <a:gd name="connsiteY6-410" fmla="*/ 938372 h 938372"/>
                <a:gd name="connsiteX7-411" fmla="*/ 138592 w 432956"/>
                <a:gd name="connsiteY7-412" fmla="*/ 458103 h 938372"/>
                <a:gd name="connsiteX8-413" fmla="*/ 63405 w 432956"/>
                <a:gd name="connsiteY8-414" fmla="*/ 260163 h 938372"/>
                <a:gd name="connsiteX9-415" fmla="*/ 0 w 432956"/>
                <a:gd name="connsiteY9-416" fmla="*/ 152400 h 938372"/>
                <a:gd name="connsiteX10-417" fmla="*/ 216478 w 432956"/>
                <a:gd name="connsiteY10-418" fmla="*/ 0 h 938372"/>
                <a:gd name="connsiteX0-419" fmla="*/ 216478 w 432956"/>
                <a:gd name="connsiteY0-420" fmla="*/ 0 h 938372"/>
                <a:gd name="connsiteX1-421" fmla="*/ 432956 w 432956"/>
                <a:gd name="connsiteY1-422" fmla="*/ 152400 h 938372"/>
                <a:gd name="connsiteX2-423" fmla="*/ 369551 w 432956"/>
                <a:gd name="connsiteY2-424" fmla="*/ 260163 h 938372"/>
                <a:gd name="connsiteX3-425" fmla="*/ 309290 w 432956"/>
                <a:gd name="connsiteY3-426" fmla="*/ 285591 h 938372"/>
                <a:gd name="connsiteX4-427" fmla="*/ 322049 w 432956"/>
                <a:gd name="connsiteY4-428" fmla="*/ 457656 h 938372"/>
                <a:gd name="connsiteX5-429" fmla="*/ 391740 w 432956"/>
                <a:gd name="connsiteY5-430" fmla="*/ 938372 h 938372"/>
                <a:gd name="connsiteX6-431" fmla="*/ 41218 w 432956"/>
                <a:gd name="connsiteY6-432" fmla="*/ 938372 h 938372"/>
                <a:gd name="connsiteX7-433" fmla="*/ 138592 w 432956"/>
                <a:gd name="connsiteY7-434" fmla="*/ 458103 h 938372"/>
                <a:gd name="connsiteX8-435" fmla="*/ 63405 w 432956"/>
                <a:gd name="connsiteY8-436" fmla="*/ 260163 h 938372"/>
                <a:gd name="connsiteX9-437" fmla="*/ 0 w 432956"/>
                <a:gd name="connsiteY9-438" fmla="*/ 152400 h 938372"/>
                <a:gd name="connsiteX10-439" fmla="*/ 216478 w 432956"/>
                <a:gd name="connsiteY10-440" fmla="*/ 0 h 938372"/>
                <a:gd name="connsiteX0-441" fmla="*/ 216478 w 432956"/>
                <a:gd name="connsiteY0-442" fmla="*/ 0 h 938372"/>
                <a:gd name="connsiteX1-443" fmla="*/ 432956 w 432956"/>
                <a:gd name="connsiteY1-444" fmla="*/ 152400 h 938372"/>
                <a:gd name="connsiteX2-445" fmla="*/ 369551 w 432956"/>
                <a:gd name="connsiteY2-446" fmla="*/ 260163 h 938372"/>
                <a:gd name="connsiteX3-447" fmla="*/ 322049 w 432956"/>
                <a:gd name="connsiteY3-448" fmla="*/ 457656 h 938372"/>
                <a:gd name="connsiteX4-449" fmla="*/ 391740 w 432956"/>
                <a:gd name="connsiteY4-450" fmla="*/ 938372 h 938372"/>
                <a:gd name="connsiteX5-451" fmla="*/ 41218 w 432956"/>
                <a:gd name="connsiteY5-452" fmla="*/ 938372 h 938372"/>
                <a:gd name="connsiteX6-453" fmla="*/ 138592 w 432956"/>
                <a:gd name="connsiteY6-454" fmla="*/ 458103 h 938372"/>
                <a:gd name="connsiteX7-455" fmla="*/ 63405 w 432956"/>
                <a:gd name="connsiteY7-456" fmla="*/ 260163 h 938372"/>
                <a:gd name="connsiteX8-457" fmla="*/ 0 w 432956"/>
                <a:gd name="connsiteY8-458" fmla="*/ 152400 h 938372"/>
                <a:gd name="connsiteX9-459" fmla="*/ 216478 w 432956"/>
                <a:gd name="connsiteY9-460" fmla="*/ 0 h 938372"/>
                <a:gd name="connsiteX0-461" fmla="*/ 216478 w 432956"/>
                <a:gd name="connsiteY0-462" fmla="*/ 0 h 938372"/>
                <a:gd name="connsiteX1-463" fmla="*/ 432956 w 432956"/>
                <a:gd name="connsiteY1-464" fmla="*/ 152400 h 938372"/>
                <a:gd name="connsiteX2-465" fmla="*/ 369551 w 432956"/>
                <a:gd name="connsiteY2-466" fmla="*/ 260163 h 938372"/>
                <a:gd name="connsiteX3-467" fmla="*/ 322049 w 432956"/>
                <a:gd name="connsiteY3-468" fmla="*/ 457656 h 938372"/>
                <a:gd name="connsiteX4-469" fmla="*/ 391740 w 432956"/>
                <a:gd name="connsiteY4-470" fmla="*/ 938372 h 938372"/>
                <a:gd name="connsiteX5-471" fmla="*/ 41218 w 432956"/>
                <a:gd name="connsiteY5-472" fmla="*/ 938372 h 938372"/>
                <a:gd name="connsiteX6-473" fmla="*/ 138592 w 432956"/>
                <a:gd name="connsiteY6-474" fmla="*/ 458103 h 938372"/>
                <a:gd name="connsiteX7-475" fmla="*/ 63405 w 432956"/>
                <a:gd name="connsiteY7-476" fmla="*/ 260163 h 938372"/>
                <a:gd name="connsiteX8-477" fmla="*/ 0 w 432956"/>
                <a:gd name="connsiteY8-478" fmla="*/ 152400 h 938372"/>
                <a:gd name="connsiteX9-479" fmla="*/ 216478 w 432956"/>
                <a:gd name="connsiteY9-480" fmla="*/ 0 h 938372"/>
                <a:gd name="connsiteX0-481" fmla="*/ 216478 w 432956"/>
                <a:gd name="connsiteY0-482" fmla="*/ 0 h 938372"/>
                <a:gd name="connsiteX1-483" fmla="*/ 432956 w 432956"/>
                <a:gd name="connsiteY1-484" fmla="*/ 152400 h 938372"/>
                <a:gd name="connsiteX2-485" fmla="*/ 369551 w 432956"/>
                <a:gd name="connsiteY2-486" fmla="*/ 260163 h 938372"/>
                <a:gd name="connsiteX3-487" fmla="*/ 322049 w 432956"/>
                <a:gd name="connsiteY3-488" fmla="*/ 457656 h 938372"/>
                <a:gd name="connsiteX4-489" fmla="*/ 391740 w 432956"/>
                <a:gd name="connsiteY4-490" fmla="*/ 938372 h 938372"/>
                <a:gd name="connsiteX5-491" fmla="*/ 41218 w 432956"/>
                <a:gd name="connsiteY5-492" fmla="*/ 938372 h 938372"/>
                <a:gd name="connsiteX6-493" fmla="*/ 138592 w 432956"/>
                <a:gd name="connsiteY6-494" fmla="*/ 458103 h 938372"/>
                <a:gd name="connsiteX7-495" fmla="*/ 63405 w 432956"/>
                <a:gd name="connsiteY7-496" fmla="*/ 260163 h 938372"/>
                <a:gd name="connsiteX8-497" fmla="*/ 0 w 432956"/>
                <a:gd name="connsiteY8-498" fmla="*/ 152400 h 938372"/>
                <a:gd name="connsiteX9-499" fmla="*/ 216478 w 432956"/>
                <a:gd name="connsiteY9-500" fmla="*/ 0 h 938372"/>
                <a:gd name="connsiteX0-501" fmla="*/ 216478 w 432956"/>
                <a:gd name="connsiteY0-502" fmla="*/ 0 h 938372"/>
                <a:gd name="connsiteX1-503" fmla="*/ 432956 w 432956"/>
                <a:gd name="connsiteY1-504" fmla="*/ 152400 h 938372"/>
                <a:gd name="connsiteX2-505" fmla="*/ 369551 w 432956"/>
                <a:gd name="connsiteY2-506" fmla="*/ 260163 h 938372"/>
                <a:gd name="connsiteX3-507" fmla="*/ 322049 w 432956"/>
                <a:gd name="connsiteY3-508" fmla="*/ 457656 h 938372"/>
                <a:gd name="connsiteX4-509" fmla="*/ 391740 w 432956"/>
                <a:gd name="connsiteY4-510" fmla="*/ 938372 h 938372"/>
                <a:gd name="connsiteX5-511" fmla="*/ 41218 w 432956"/>
                <a:gd name="connsiteY5-512" fmla="*/ 938372 h 938372"/>
                <a:gd name="connsiteX6-513" fmla="*/ 138592 w 432956"/>
                <a:gd name="connsiteY6-514" fmla="*/ 458103 h 938372"/>
                <a:gd name="connsiteX7-515" fmla="*/ 63405 w 432956"/>
                <a:gd name="connsiteY7-516" fmla="*/ 260163 h 938372"/>
                <a:gd name="connsiteX8-517" fmla="*/ 0 w 432956"/>
                <a:gd name="connsiteY8-518" fmla="*/ 152400 h 938372"/>
                <a:gd name="connsiteX9-519" fmla="*/ 216478 w 432956"/>
                <a:gd name="connsiteY9-520" fmla="*/ 0 h 938372"/>
                <a:gd name="connsiteX0-521" fmla="*/ 216478 w 432956"/>
                <a:gd name="connsiteY0-522" fmla="*/ 0 h 938372"/>
                <a:gd name="connsiteX1-523" fmla="*/ 432956 w 432956"/>
                <a:gd name="connsiteY1-524" fmla="*/ 152400 h 938372"/>
                <a:gd name="connsiteX2-525" fmla="*/ 369551 w 432956"/>
                <a:gd name="connsiteY2-526" fmla="*/ 260163 h 938372"/>
                <a:gd name="connsiteX3-527" fmla="*/ 322049 w 432956"/>
                <a:gd name="connsiteY3-528" fmla="*/ 470356 h 938372"/>
                <a:gd name="connsiteX4-529" fmla="*/ 391740 w 432956"/>
                <a:gd name="connsiteY4-530" fmla="*/ 938372 h 938372"/>
                <a:gd name="connsiteX5-531" fmla="*/ 41218 w 432956"/>
                <a:gd name="connsiteY5-532" fmla="*/ 938372 h 938372"/>
                <a:gd name="connsiteX6-533" fmla="*/ 138592 w 432956"/>
                <a:gd name="connsiteY6-534" fmla="*/ 458103 h 938372"/>
                <a:gd name="connsiteX7-535" fmla="*/ 63405 w 432956"/>
                <a:gd name="connsiteY7-536" fmla="*/ 260163 h 938372"/>
                <a:gd name="connsiteX8-537" fmla="*/ 0 w 432956"/>
                <a:gd name="connsiteY8-538" fmla="*/ 152400 h 938372"/>
                <a:gd name="connsiteX9-539" fmla="*/ 216478 w 432956"/>
                <a:gd name="connsiteY9-540" fmla="*/ 0 h 938372"/>
                <a:gd name="connsiteX0-541" fmla="*/ 216478 w 432956"/>
                <a:gd name="connsiteY0-542" fmla="*/ 0 h 938372"/>
                <a:gd name="connsiteX1-543" fmla="*/ 432956 w 432956"/>
                <a:gd name="connsiteY1-544" fmla="*/ 152400 h 938372"/>
                <a:gd name="connsiteX2-545" fmla="*/ 369551 w 432956"/>
                <a:gd name="connsiteY2-546" fmla="*/ 260163 h 938372"/>
                <a:gd name="connsiteX3-547" fmla="*/ 322049 w 432956"/>
                <a:gd name="connsiteY3-548" fmla="*/ 470356 h 938372"/>
                <a:gd name="connsiteX4-549" fmla="*/ 391740 w 432956"/>
                <a:gd name="connsiteY4-550" fmla="*/ 938372 h 938372"/>
                <a:gd name="connsiteX5-551" fmla="*/ 41218 w 432956"/>
                <a:gd name="connsiteY5-552" fmla="*/ 938372 h 938372"/>
                <a:gd name="connsiteX6-553" fmla="*/ 138592 w 432956"/>
                <a:gd name="connsiteY6-554" fmla="*/ 458103 h 938372"/>
                <a:gd name="connsiteX7-555" fmla="*/ 63405 w 432956"/>
                <a:gd name="connsiteY7-556" fmla="*/ 260163 h 938372"/>
                <a:gd name="connsiteX8-557" fmla="*/ 0 w 432956"/>
                <a:gd name="connsiteY8-558" fmla="*/ 152400 h 938372"/>
                <a:gd name="connsiteX9-559" fmla="*/ 216478 w 432956"/>
                <a:gd name="connsiteY9-560" fmla="*/ 0 h 938372"/>
                <a:gd name="connsiteX0-561" fmla="*/ 216478 w 432956"/>
                <a:gd name="connsiteY0-562" fmla="*/ 0 h 938372"/>
                <a:gd name="connsiteX1-563" fmla="*/ 432956 w 432956"/>
                <a:gd name="connsiteY1-564" fmla="*/ 152400 h 938372"/>
                <a:gd name="connsiteX2-565" fmla="*/ 369551 w 432956"/>
                <a:gd name="connsiteY2-566" fmla="*/ 260163 h 938372"/>
                <a:gd name="connsiteX3-567" fmla="*/ 318874 w 432956"/>
                <a:gd name="connsiteY3-568" fmla="*/ 454481 h 938372"/>
                <a:gd name="connsiteX4-569" fmla="*/ 391740 w 432956"/>
                <a:gd name="connsiteY4-570" fmla="*/ 938372 h 938372"/>
                <a:gd name="connsiteX5-571" fmla="*/ 41218 w 432956"/>
                <a:gd name="connsiteY5-572" fmla="*/ 938372 h 938372"/>
                <a:gd name="connsiteX6-573" fmla="*/ 138592 w 432956"/>
                <a:gd name="connsiteY6-574" fmla="*/ 458103 h 938372"/>
                <a:gd name="connsiteX7-575" fmla="*/ 63405 w 432956"/>
                <a:gd name="connsiteY7-576" fmla="*/ 260163 h 938372"/>
                <a:gd name="connsiteX8-577" fmla="*/ 0 w 432956"/>
                <a:gd name="connsiteY8-578" fmla="*/ 152400 h 938372"/>
                <a:gd name="connsiteX9-579" fmla="*/ 216478 w 432956"/>
                <a:gd name="connsiteY9-580" fmla="*/ 0 h 938372"/>
                <a:gd name="connsiteX0-581" fmla="*/ 216478 w 432956"/>
                <a:gd name="connsiteY0-582" fmla="*/ 0 h 938372"/>
                <a:gd name="connsiteX1-583" fmla="*/ 432956 w 432956"/>
                <a:gd name="connsiteY1-584" fmla="*/ 152400 h 938372"/>
                <a:gd name="connsiteX2-585" fmla="*/ 369551 w 432956"/>
                <a:gd name="connsiteY2-586" fmla="*/ 260163 h 938372"/>
                <a:gd name="connsiteX3-587" fmla="*/ 318874 w 432956"/>
                <a:gd name="connsiteY3-588" fmla="*/ 454481 h 938372"/>
                <a:gd name="connsiteX4-589" fmla="*/ 391740 w 432956"/>
                <a:gd name="connsiteY4-590" fmla="*/ 938372 h 938372"/>
                <a:gd name="connsiteX5-591" fmla="*/ 41218 w 432956"/>
                <a:gd name="connsiteY5-592" fmla="*/ 938372 h 938372"/>
                <a:gd name="connsiteX6-593" fmla="*/ 138592 w 432956"/>
                <a:gd name="connsiteY6-594" fmla="*/ 458103 h 938372"/>
                <a:gd name="connsiteX7-595" fmla="*/ 63405 w 432956"/>
                <a:gd name="connsiteY7-596" fmla="*/ 260163 h 938372"/>
                <a:gd name="connsiteX8-597" fmla="*/ 0 w 432956"/>
                <a:gd name="connsiteY8-598" fmla="*/ 152400 h 938372"/>
                <a:gd name="connsiteX9-599" fmla="*/ 216478 w 432956"/>
                <a:gd name="connsiteY9-600" fmla="*/ 0 h 938372"/>
                <a:gd name="connsiteX0-601" fmla="*/ 216478 w 432956"/>
                <a:gd name="connsiteY0-602" fmla="*/ 0 h 938372"/>
                <a:gd name="connsiteX1-603" fmla="*/ 432956 w 432956"/>
                <a:gd name="connsiteY1-604" fmla="*/ 152400 h 938372"/>
                <a:gd name="connsiteX2-605" fmla="*/ 369551 w 432956"/>
                <a:gd name="connsiteY2-606" fmla="*/ 260163 h 938372"/>
                <a:gd name="connsiteX3-607" fmla="*/ 318874 w 432956"/>
                <a:gd name="connsiteY3-608" fmla="*/ 454481 h 938372"/>
                <a:gd name="connsiteX4-609" fmla="*/ 391740 w 432956"/>
                <a:gd name="connsiteY4-610" fmla="*/ 938372 h 938372"/>
                <a:gd name="connsiteX5-611" fmla="*/ 41218 w 432956"/>
                <a:gd name="connsiteY5-612" fmla="*/ 938372 h 938372"/>
                <a:gd name="connsiteX6-613" fmla="*/ 138592 w 432956"/>
                <a:gd name="connsiteY6-614" fmla="*/ 458103 h 938372"/>
                <a:gd name="connsiteX7-615" fmla="*/ 63405 w 432956"/>
                <a:gd name="connsiteY7-616" fmla="*/ 260163 h 938372"/>
                <a:gd name="connsiteX8-617" fmla="*/ 0 w 432956"/>
                <a:gd name="connsiteY8-618" fmla="*/ 152400 h 938372"/>
                <a:gd name="connsiteX9-619" fmla="*/ 216478 w 432956"/>
                <a:gd name="connsiteY9-620" fmla="*/ 0 h 938372"/>
                <a:gd name="connsiteX0-621" fmla="*/ 216478 w 432956"/>
                <a:gd name="connsiteY0-622" fmla="*/ 0 h 938372"/>
                <a:gd name="connsiteX1-623" fmla="*/ 432956 w 432956"/>
                <a:gd name="connsiteY1-624" fmla="*/ 152400 h 938372"/>
                <a:gd name="connsiteX2-625" fmla="*/ 369551 w 432956"/>
                <a:gd name="connsiteY2-626" fmla="*/ 260163 h 938372"/>
                <a:gd name="connsiteX3-627" fmla="*/ 318874 w 432956"/>
                <a:gd name="connsiteY3-628" fmla="*/ 454481 h 938372"/>
                <a:gd name="connsiteX4-629" fmla="*/ 391740 w 432956"/>
                <a:gd name="connsiteY4-630" fmla="*/ 938372 h 938372"/>
                <a:gd name="connsiteX5-631" fmla="*/ 41218 w 432956"/>
                <a:gd name="connsiteY5-632" fmla="*/ 938372 h 938372"/>
                <a:gd name="connsiteX6-633" fmla="*/ 138592 w 432956"/>
                <a:gd name="connsiteY6-634" fmla="*/ 458103 h 938372"/>
                <a:gd name="connsiteX7-635" fmla="*/ 63405 w 432956"/>
                <a:gd name="connsiteY7-636" fmla="*/ 260163 h 938372"/>
                <a:gd name="connsiteX8-637" fmla="*/ 0 w 432956"/>
                <a:gd name="connsiteY8-638" fmla="*/ 152400 h 938372"/>
                <a:gd name="connsiteX9-639" fmla="*/ 216478 w 432956"/>
                <a:gd name="connsiteY9-640" fmla="*/ 0 h 938372"/>
                <a:gd name="connsiteX0-641" fmla="*/ 216478 w 432956"/>
                <a:gd name="connsiteY0-642" fmla="*/ 0 h 938372"/>
                <a:gd name="connsiteX1-643" fmla="*/ 432956 w 432956"/>
                <a:gd name="connsiteY1-644" fmla="*/ 152400 h 938372"/>
                <a:gd name="connsiteX2-645" fmla="*/ 369551 w 432956"/>
                <a:gd name="connsiteY2-646" fmla="*/ 260163 h 938372"/>
                <a:gd name="connsiteX3-647" fmla="*/ 318874 w 432956"/>
                <a:gd name="connsiteY3-648" fmla="*/ 454481 h 938372"/>
                <a:gd name="connsiteX4-649" fmla="*/ 391740 w 432956"/>
                <a:gd name="connsiteY4-650" fmla="*/ 938372 h 938372"/>
                <a:gd name="connsiteX5-651" fmla="*/ 41218 w 432956"/>
                <a:gd name="connsiteY5-652" fmla="*/ 938372 h 938372"/>
                <a:gd name="connsiteX6-653" fmla="*/ 138592 w 432956"/>
                <a:gd name="connsiteY6-654" fmla="*/ 458103 h 938372"/>
                <a:gd name="connsiteX7-655" fmla="*/ 63405 w 432956"/>
                <a:gd name="connsiteY7-656" fmla="*/ 260163 h 938372"/>
                <a:gd name="connsiteX8-657" fmla="*/ 0 w 432956"/>
                <a:gd name="connsiteY8-658" fmla="*/ 152400 h 938372"/>
                <a:gd name="connsiteX9-659" fmla="*/ 216478 w 432956"/>
                <a:gd name="connsiteY9-660" fmla="*/ 0 h 938372"/>
                <a:gd name="connsiteX0-661" fmla="*/ 216478 w 432956"/>
                <a:gd name="connsiteY0-662" fmla="*/ 0 h 938372"/>
                <a:gd name="connsiteX1-663" fmla="*/ 432956 w 432956"/>
                <a:gd name="connsiteY1-664" fmla="*/ 152400 h 938372"/>
                <a:gd name="connsiteX2-665" fmla="*/ 369551 w 432956"/>
                <a:gd name="connsiteY2-666" fmla="*/ 260163 h 938372"/>
                <a:gd name="connsiteX3-667" fmla="*/ 318874 w 432956"/>
                <a:gd name="connsiteY3-668" fmla="*/ 457656 h 938372"/>
                <a:gd name="connsiteX4-669" fmla="*/ 391740 w 432956"/>
                <a:gd name="connsiteY4-670" fmla="*/ 938372 h 938372"/>
                <a:gd name="connsiteX5-671" fmla="*/ 41218 w 432956"/>
                <a:gd name="connsiteY5-672" fmla="*/ 938372 h 938372"/>
                <a:gd name="connsiteX6-673" fmla="*/ 138592 w 432956"/>
                <a:gd name="connsiteY6-674" fmla="*/ 458103 h 938372"/>
                <a:gd name="connsiteX7-675" fmla="*/ 63405 w 432956"/>
                <a:gd name="connsiteY7-676" fmla="*/ 260163 h 938372"/>
                <a:gd name="connsiteX8-677" fmla="*/ 0 w 432956"/>
                <a:gd name="connsiteY8-678" fmla="*/ 152400 h 938372"/>
                <a:gd name="connsiteX9-679" fmla="*/ 216478 w 432956"/>
                <a:gd name="connsiteY9-680" fmla="*/ 0 h 938372"/>
                <a:gd name="connsiteX0-681" fmla="*/ 216478 w 432956"/>
                <a:gd name="connsiteY0-682" fmla="*/ 0 h 938372"/>
                <a:gd name="connsiteX1-683" fmla="*/ 432956 w 432956"/>
                <a:gd name="connsiteY1-684" fmla="*/ 152400 h 938372"/>
                <a:gd name="connsiteX2-685" fmla="*/ 369551 w 432956"/>
                <a:gd name="connsiteY2-686" fmla="*/ 260163 h 938372"/>
                <a:gd name="connsiteX3-687" fmla="*/ 318874 w 432956"/>
                <a:gd name="connsiteY3-688" fmla="*/ 457656 h 938372"/>
                <a:gd name="connsiteX4-689" fmla="*/ 391740 w 432956"/>
                <a:gd name="connsiteY4-690" fmla="*/ 938372 h 938372"/>
                <a:gd name="connsiteX5-691" fmla="*/ 41218 w 432956"/>
                <a:gd name="connsiteY5-692" fmla="*/ 938372 h 938372"/>
                <a:gd name="connsiteX6-693" fmla="*/ 138592 w 432956"/>
                <a:gd name="connsiteY6-694" fmla="*/ 458103 h 938372"/>
                <a:gd name="connsiteX7-695" fmla="*/ 63405 w 432956"/>
                <a:gd name="connsiteY7-696" fmla="*/ 260163 h 938372"/>
                <a:gd name="connsiteX8-697" fmla="*/ 0 w 432956"/>
                <a:gd name="connsiteY8-698" fmla="*/ 152400 h 938372"/>
                <a:gd name="connsiteX9-699" fmla="*/ 216478 w 432956"/>
                <a:gd name="connsiteY9-700" fmla="*/ 0 h 938372"/>
                <a:gd name="connsiteX0-701" fmla="*/ 216478 w 432956"/>
                <a:gd name="connsiteY0-702" fmla="*/ 0 h 938372"/>
                <a:gd name="connsiteX1-703" fmla="*/ 432956 w 432956"/>
                <a:gd name="connsiteY1-704" fmla="*/ 152400 h 938372"/>
                <a:gd name="connsiteX2-705" fmla="*/ 369551 w 432956"/>
                <a:gd name="connsiteY2-706" fmla="*/ 260163 h 938372"/>
                <a:gd name="connsiteX3-707" fmla="*/ 318874 w 432956"/>
                <a:gd name="connsiteY3-708" fmla="*/ 457656 h 938372"/>
                <a:gd name="connsiteX4-709" fmla="*/ 391740 w 432956"/>
                <a:gd name="connsiteY4-710" fmla="*/ 938372 h 938372"/>
                <a:gd name="connsiteX5-711" fmla="*/ 41218 w 432956"/>
                <a:gd name="connsiteY5-712" fmla="*/ 938372 h 938372"/>
                <a:gd name="connsiteX6-713" fmla="*/ 138592 w 432956"/>
                <a:gd name="connsiteY6-714" fmla="*/ 458103 h 938372"/>
                <a:gd name="connsiteX7-715" fmla="*/ 63405 w 432956"/>
                <a:gd name="connsiteY7-716" fmla="*/ 260163 h 938372"/>
                <a:gd name="connsiteX8-717" fmla="*/ 0 w 432956"/>
                <a:gd name="connsiteY8-718" fmla="*/ 152400 h 938372"/>
                <a:gd name="connsiteX9-719" fmla="*/ 216478 w 432956"/>
                <a:gd name="connsiteY9-720" fmla="*/ 0 h 938372"/>
                <a:gd name="connsiteX0-721" fmla="*/ 391740 w 483180"/>
                <a:gd name="connsiteY0-722" fmla="*/ 938372 h 1029812"/>
                <a:gd name="connsiteX1-723" fmla="*/ 41218 w 483180"/>
                <a:gd name="connsiteY1-724" fmla="*/ 938372 h 1029812"/>
                <a:gd name="connsiteX2-725" fmla="*/ 138592 w 483180"/>
                <a:gd name="connsiteY2-726" fmla="*/ 458103 h 1029812"/>
                <a:gd name="connsiteX3-727" fmla="*/ 63405 w 483180"/>
                <a:gd name="connsiteY3-728" fmla="*/ 260163 h 1029812"/>
                <a:gd name="connsiteX4-729" fmla="*/ 0 w 483180"/>
                <a:gd name="connsiteY4-730" fmla="*/ 152400 h 1029812"/>
                <a:gd name="connsiteX5-731" fmla="*/ 216478 w 483180"/>
                <a:gd name="connsiteY5-732" fmla="*/ 0 h 1029812"/>
                <a:gd name="connsiteX6-733" fmla="*/ 432956 w 483180"/>
                <a:gd name="connsiteY6-734" fmla="*/ 152400 h 1029812"/>
                <a:gd name="connsiteX7-735" fmla="*/ 369551 w 483180"/>
                <a:gd name="connsiteY7-736" fmla="*/ 260163 h 1029812"/>
                <a:gd name="connsiteX8-737" fmla="*/ 318874 w 483180"/>
                <a:gd name="connsiteY8-738" fmla="*/ 457656 h 1029812"/>
                <a:gd name="connsiteX9-739" fmla="*/ 483180 w 483180"/>
                <a:gd name="connsiteY9-740" fmla="*/ 1029812 h 1029812"/>
                <a:gd name="connsiteX0-741" fmla="*/ 41218 w 483180"/>
                <a:gd name="connsiteY0-742" fmla="*/ 938372 h 1029812"/>
                <a:gd name="connsiteX1-743" fmla="*/ 138592 w 483180"/>
                <a:gd name="connsiteY1-744" fmla="*/ 458103 h 1029812"/>
                <a:gd name="connsiteX2-745" fmla="*/ 63405 w 483180"/>
                <a:gd name="connsiteY2-746" fmla="*/ 260163 h 1029812"/>
                <a:gd name="connsiteX3-747" fmla="*/ 0 w 483180"/>
                <a:gd name="connsiteY3-748" fmla="*/ 152400 h 1029812"/>
                <a:gd name="connsiteX4-749" fmla="*/ 216478 w 483180"/>
                <a:gd name="connsiteY4-750" fmla="*/ 0 h 1029812"/>
                <a:gd name="connsiteX5-751" fmla="*/ 432956 w 483180"/>
                <a:gd name="connsiteY5-752" fmla="*/ 152400 h 1029812"/>
                <a:gd name="connsiteX6-753" fmla="*/ 369551 w 483180"/>
                <a:gd name="connsiteY6-754" fmla="*/ 260163 h 1029812"/>
                <a:gd name="connsiteX7-755" fmla="*/ 318874 w 483180"/>
                <a:gd name="connsiteY7-756" fmla="*/ 457656 h 1029812"/>
                <a:gd name="connsiteX8-757" fmla="*/ 483180 w 483180"/>
                <a:gd name="connsiteY8-758" fmla="*/ 1029812 h 1029812"/>
                <a:gd name="connsiteX0-759" fmla="*/ 41218 w 432956"/>
                <a:gd name="connsiteY0-760" fmla="*/ 938372 h 938372"/>
                <a:gd name="connsiteX1-761" fmla="*/ 138592 w 432956"/>
                <a:gd name="connsiteY1-762" fmla="*/ 458103 h 938372"/>
                <a:gd name="connsiteX2-763" fmla="*/ 63405 w 432956"/>
                <a:gd name="connsiteY2-764" fmla="*/ 260163 h 938372"/>
                <a:gd name="connsiteX3-765" fmla="*/ 0 w 432956"/>
                <a:gd name="connsiteY3-766" fmla="*/ 152400 h 938372"/>
                <a:gd name="connsiteX4-767" fmla="*/ 216478 w 432956"/>
                <a:gd name="connsiteY4-768" fmla="*/ 0 h 938372"/>
                <a:gd name="connsiteX5-769" fmla="*/ 432956 w 432956"/>
                <a:gd name="connsiteY5-770" fmla="*/ 152400 h 938372"/>
                <a:gd name="connsiteX6-771" fmla="*/ 369551 w 432956"/>
                <a:gd name="connsiteY6-772" fmla="*/ 260163 h 938372"/>
                <a:gd name="connsiteX7-773" fmla="*/ 318874 w 432956"/>
                <a:gd name="connsiteY7-774" fmla="*/ 457656 h 938372"/>
                <a:gd name="connsiteX8-775" fmla="*/ 422855 w 432956"/>
                <a:gd name="connsiteY8-776" fmla="*/ 925037 h 938372"/>
                <a:gd name="connsiteX0-777" fmla="*/ 41218 w 432956"/>
                <a:gd name="connsiteY0-778" fmla="*/ 938372 h 938372"/>
                <a:gd name="connsiteX1-779" fmla="*/ 138592 w 432956"/>
                <a:gd name="connsiteY1-780" fmla="*/ 458103 h 938372"/>
                <a:gd name="connsiteX2-781" fmla="*/ 63405 w 432956"/>
                <a:gd name="connsiteY2-782" fmla="*/ 260163 h 938372"/>
                <a:gd name="connsiteX3-783" fmla="*/ 0 w 432956"/>
                <a:gd name="connsiteY3-784" fmla="*/ 152400 h 938372"/>
                <a:gd name="connsiteX4-785" fmla="*/ 216478 w 432956"/>
                <a:gd name="connsiteY4-786" fmla="*/ 0 h 938372"/>
                <a:gd name="connsiteX5-787" fmla="*/ 432956 w 432956"/>
                <a:gd name="connsiteY5-788" fmla="*/ 152400 h 938372"/>
                <a:gd name="connsiteX6-789" fmla="*/ 369551 w 432956"/>
                <a:gd name="connsiteY6-790" fmla="*/ 260163 h 938372"/>
                <a:gd name="connsiteX7-791" fmla="*/ 318874 w 432956"/>
                <a:gd name="connsiteY7-792" fmla="*/ 457656 h 938372"/>
                <a:gd name="connsiteX8-793" fmla="*/ 422855 w 432956"/>
                <a:gd name="connsiteY8-794" fmla="*/ 925037 h 938372"/>
                <a:gd name="connsiteX0-795" fmla="*/ 41218 w 432956"/>
                <a:gd name="connsiteY0-796" fmla="*/ 938372 h 938372"/>
                <a:gd name="connsiteX1-797" fmla="*/ 138592 w 432956"/>
                <a:gd name="connsiteY1-798" fmla="*/ 458103 h 938372"/>
                <a:gd name="connsiteX2-799" fmla="*/ 63405 w 432956"/>
                <a:gd name="connsiteY2-800" fmla="*/ 260163 h 938372"/>
                <a:gd name="connsiteX3-801" fmla="*/ 0 w 432956"/>
                <a:gd name="connsiteY3-802" fmla="*/ 152400 h 938372"/>
                <a:gd name="connsiteX4-803" fmla="*/ 216478 w 432956"/>
                <a:gd name="connsiteY4-804" fmla="*/ 0 h 938372"/>
                <a:gd name="connsiteX5-805" fmla="*/ 432956 w 432956"/>
                <a:gd name="connsiteY5-806" fmla="*/ 152400 h 938372"/>
                <a:gd name="connsiteX6-807" fmla="*/ 369551 w 432956"/>
                <a:gd name="connsiteY6-808" fmla="*/ 260163 h 938372"/>
                <a:gd name="connsiteX7-809" fmla="*/ 318874 w 432956"/>
                <a:gd name="connsiteY7-810" fmla="*/ 457656 h 938372"/>
                <a:gd name="connsiteX8-811" fmla="*/ 400630 w 432956"/>
                <a:gd name="connsiteY8-812" fmla="*/ 925037 h 938372"/>
                <a:gd name="connsiteX0-813" fmla="*/ 41218 w 432956"/>
                <a:gd name="connsiteY0-814" fmla="*/ 938372 h 938372"/>
                <a:gd name="connsiteX1-815" fmla="*/ 138592 w 432956"/>
                <a:gd name="connsiteY1-816" fmla="*/ 458103 h 938372"/>
                <a:gd name="connsiteX2-817" fmla="*/ 63405 w 432956"/>
                <a:gd name="connsiteY2-818" fmla="*/ 260163 h 938372"/>
                <a:gd name="connsiteX3-819" fmla="*/ 0 w 432956"/>
                <a:gd name="connsiteY3-820" fmla="*/ 152400 h 938372"/>
                <a:gd name="connsiteX4-821" fmla="*/ 216478 w 432956"/>
                <a:gd name="connsiteY4-822" fmla="*/ 0 h 938372"/>
                <a:gd name="connsiteX5-823" fmla="*/ 432956 w 432956"/>
                <a:gd name="connsiteY5-824" fmla="*/ 152400 h 938372"/>
                <a:gd name="connsiteX6-825" fmla="*/ 369551 w 432956"/>
                <a:gd name="connsiteY6-826" fmla="*/ 260163 h 938372"/>
                <a:gd name="connsiteX7-827" fmla="*/ 318874 w 432956"/>
                <a:gd name="connsiteY7-828" fmla="*/ 457656 h 938372"/>
                <a:gd name="connsiteX8-829" fmla="*/ 400630 w 432956"/>
                <a:gd name="connsiteY8-830" fmla="*/ 925037 h 938372"/>
                <a:gd name="connsiteX0-831" fmla="*/ 41218 w 432956"/>
                <a:gd name="connsiteY0-832" fmla="*/ 938372 h 938372"/>
                <a:gd name="connsiteX1-833" fmla="*/ 138592 w 432956"/>
                <a:gd name="connsiteY1-834" fmla="*/ 458103 h 938372"/>
                <a:gd name="connsiteX2-835" fmla="*/ 63405 w 432956"/>
                <a:gd name="connsiteY2-836" fmla="*/ 260163 h 938372"/>
                <a:gd name="connsiteX3-837" fmla="*/ 0 w 432956"/>
                <a:gd name="connsiteY3-838" fmla="*/ 152400 h 938372"/>
                <a:gd name="connsiteX4-839" fmla="*/ 216478 w 432956"/>
                <a:gd name="connsiteY4-840" fmla="*/ 0 h 938372"/>
                <a:gd name="connsiteX5-841" fmla="*/ 432956 w 432956"/>
                <a:gd name="connsiteY5-842" fmla="*/ 152400 h 938372"/>
                <a:gd name="connsiteX6-843" fmla="*/ 369551 w 432956"/>
                <a:gd name="connsiteY6-844" fmla="*/ 260163 h 938372"/>
                <a:gd name="connsiteX7-845" fmla="*/ 318874 w 432956"/>
                <a:gd name="connsiteY7-846" fmla="*/ 454481 h 938372"/>
                <a:gd name="connsiteX8-847" fmla="*/ 400630 w 432956"/>
                <a:gd name="connsiteY8-848" fmla="*/ 925037 h 938372"/>
                <a:gd name="connsiteX0-849" fmla="*/ 41218 w 432956"/>
                <a:gd name="connsiteY0-850" fmla="*/ 938372 h 938372"/>
                <a:gd name="connsiteX1-851" fmla="*/ 138592 w 432956"/>
                <a:gd name="connsiteY1-852" fmla="*/ 458103 h 938372"/>
                <a:gd name="connsiteX2-853" fmla="*/ 63405 w 432956"/>
                <a:gd name="connsiteY2-854" fmla="*/ 260163 h 938372"/>
                <a:gd name="connsiteX3-855" fmla="*/ 0 w 432956"/>
                <a:gd name="connsiteY3-856" fmla="*/ 152400 h 938372"/>
                <a:gd name="connsiteX4-857" fmla="*/ 216478 w 432956"/>
                <a:gd name="connsiteY4-858" fmla="*/ 0 h 938372"/>
                <a:gd name="connsiteX5-859" fmla="*/ 432956 w 432956"/>
                <a:gd name="connsiteY5-860" fmla="*/ 152400 h 938372"/>
                <a:gd name="connsiteX6-861" fmla="*/ 369551 w 432956"/>
                <a:gd name="connsiteY6-862" fmla="*/ 260163 h 938372"/>
                <a:gd name="connsiteX7-863" fmla="*/ 318874 w 432956"/>
                <a:gd name="connsiteY7-864" fmla="*/ 454481 h 938372"/>
                <a:gd name="connsiteX8-865" fmla="*/ 400630 w 432956"/>
                <a:gd name="connsiteY8-866" fmla="*/ 925037 h 938372"/>
                <a:gd name="connsiteX0-867" fmla="*/ 41218 w 432956"/>
                <a:gd name="connsiteY0-868" fmla="*/ 938372 h 938372"/>
                <a:gd name="connsiteX1-869" fmla="*/ 138592 w 432956"/>
                <a:gd name="connsiteY1-870" fmla="*/ 458103 h 938372"/>
                <a:gd name="connsiteX2-871" fmla="*/ 63405 w 432956"/>
                <a:gd name="connsiteY2-872" fmla="*/ 260163 h 938372"/>
                <a:gd name="connsiteX3-873" fmla="*/ 0 w 432956"/>
                <a:gd name="connsiteY3-874" fmla="*/ 152400 h 938372"/>
                <a:gd name="connsiteX4-875" fmla="*/ 216478 w 432956"/>
                <a:gd name="connsiteY4-876" fmla="*/ 0 h 938372"/>
                <a:gd name="connsiteX5-877" fmla="*/ 432956 w 432956"/>
                <a:gd name="connsiteY5-878" fmla="*/ 152400 h 938372"/>
                <a:gd name="connsiteX6-879" fmla="*/ 369551 w 432956"/>
                <a:gd name="connsiteY6-880" fmla="*/ 260163 h 938372"/>
                <a:gd name="connsiteX7-881" fmla="*/ 318874 w 432956"/>
                <a:gd name="connsiteY7-882" fmla="*/ 454481 h 938372"/>
                <a:gd name="connsiteX8-883" fmla="*/ 400630 w 432956"/>
                <a:gd name="connsiteY8-884" fmla="*/ 925037 h 938372"/>
                <a:gd name="connsiteX0-885" fmla="*/ 41218 w 432956"/>
                <a:gd name="connsiteY0-886" fmla="*/ 938372 h 938372"/>
                <a:gd name="connsiteX1-887" fmla="*/ 138592 w 432956"/>
                <a:gd name="connsiteY1-888" fmla="*/ 458103 h 938372"/>
                <a:gd name="connsiteX2-889" fmla="*/ 63405 w 432956"/>
                <a:gd name="connsiteY2-890" fmla="*/ 260163 h 938372"/>
                <a:gd name="connsiteX3-891" fmla="*/ 0 w 432956"/>
                <a:gd name="connsiteY3-892" fmla="*/ 152400 h 938372"/>
                <a:gd name="connsiteX4-893" fmla="*/ 216478 w 432956"/>
                <a:gd name="connsiteY4-894" fmla="*/ 0 h 938372"/>
                <a:gd name="connsiteX5-895" fmla="*/ 432956 w 432956"/>
                <a:gd name="connsiteY5-896" fmla="*/ 152400 h 938372"/>
                <a:gd name="connsiteX6-897" fmla="*/ 369551 w 432956"/>
                <a:gd name="connsiteY6-898" fmla="*/ 260163 h 938372"/>
                <a:gd name="connsiteX7-899" fmla="*/ 318874 w 432956"/>
                <a:gd name="connsiteY7-900" fmla="*/ 454481 h 938372"/>
                <a:gd name="connsiteX8-901" fmla="*/ 400630 w 432956"/>
                <a:gd name="connsiteY8-902" fmla="*/ 925037 h 938372"/>
                <a:gd name="connsiteX0-903" fmla="*/ 41218 w 432956"/>
                <a:gd name="connsiteY0-904" fmla="*/ 938372 h 938372"/>
                <a:gd name="connsiteX1-905" fmla="*/ 138592 w 432956"/>
                <a:gd name="connsiteY1-906" fmla="*/ 458103 h 938372"/>
                <a:gd name="connsiteX2-907" fmla="*/ 63405 w 432956"/>
                <a:gd name="connsiteY2-908" fmla="*/ 260163 h 938372"/>
                <a:gd name="connsiteX3-909" fmla="*/ 0 w 432956"/>
                <a:gd name="connsiteY3-910" fmla="*/ 152400 h 938372"/>
                <a:gd name="connsiteX4-911" fmla="*/ 216478 w 432956"/>
                <a:gd name="connsiteY4-912" fmla="*/ 0 h 938372"/>
                <a:gd name="connsiteX5-913" fmla="*/ 432956 w 432956"/>
                <a:gd name="connsiteY5-914" fmla="*/ 152400 h 938372"/>
                <a:gd name="connsiteX6-915" fmla="*/ 369551 w 432956"/>
                <a:gd name="connsiteY6-916" fmla="*/ 260163 h 938372"/>
                <a:gd name="connsiteX7-917" fmla="*/ 315699 w 432956"/>
                <a:gd name="connsiteY7-918" fmla="*/ 454481 h 938372"/>
                <a:gd name="connsiteX8-919" fmla="*/ 400630 w 432956"/>
                <a:gd name="connsiteY8-920" fmla="*/ 925037 h 938372"/>
                <a:gd name="connsiteX0-921" fmla="*/ 41218 w 432956"/>
                <a:gd name="connsiteY0-922" fmla="*/ 938372 h 938372"/>
                <a:gd name="connsiteX1-923" fmla="*/ 138592 w 432956"/>
                <a:gd name="connsiteY1-924" fmla="*/ 458103 h 938372"/>
                <a:gd name="connsiteX2-925" fmla="*/ 63405 w 432956"/>
                <a:gd name="connsiteY2-926" fmla="*/ 260163 h 938372"/>
                <a:gd name="connsiteX3-927" fmla="*/ 0 w 432956"/>
                <a:gd name="connsiteY3-928" fmla="*/ 152400 h 938372"/>
                <a:gd name="connsiteX4-929" fmla="*/ 216478 w 432956"/>
                <a:gd name="connsiteY4-930" fmla="*/ 0 h 938372"/>
                <a:gd name="connsiteX5-931" fmla="*/ 432956 w 432956"/>
                <a:gd name="connsiteY5-932" fmla="*/ 152400 h 938372"/>
                <a:gd name="connsiteX6-933" fmla="*/ 369551 w 432956"/>
                <a:gd name="connsiteY6-934" fmla="*/ 260163 h 938372"/>
                <a:gd name="connsiteX7-935" fmla="*/ 315699 w 432956"/>
                <a:gd name="connsiteY7-936" fmla="*/ 454481 h 938372"/>
                <a:gd name="connsiteX8-937" fmla="*/ 400630 w 432956"/>
                <a:gd name="connsiteY8-938" fmla="*/ 925037 h 938372"/>
                <a:gd name="connsiteX0-939" fmla="*/ 41218 w 432956"/>
                <a:gd name="connsiteY0-940" fmla="*/ 938372 h 938372"/>
                <a:gd name="connsiteX1-941" fmla="*/ 138592 w 432956"/>
                <a:gd name="connsiteY1-942" fmla="*/ 458103 h 938372"/>
                <a:gd name="connsiteX2-943" fmla="*/ 63405 w 432956"/>
                <a:gd name="connsiteY2-944" fmla="*/ 260163 h 938372"/>
                <a:gd name="connsiteX3-945" fmla="*/ 0 w 432956"/>
                <a:gd name="connsiteY3-946" fmla="*/ 152400 h 938372"/>
                <a:gd name="connsiteX4-947" fmla="*/ 216478 w 432956"/>
                <a:gd name="connsiteY4-948" fmla="*/ 0 h 938372"/>
                <a:gd name="connsiteX5-949" fmla="*/ 432956 w 432956"/>
                <a:gd name="connsiteY5-950" fmla="*/ 152400 h 938372"/>
                <a:gd name="connsiteX6-951" fmla="*/ 369551 w 432956"/>
                <a:gd name="connsiteY6-952" fmla="*/ 260163 h 938372"/>
                <a:gd name="connsiteX7-953" fmla="*/ 315699 w 432956"/>
                <a:gd name="connsiteY7-954" fmla="*/ 454481 h 938372"/>
                <a:gd name="connsiteX8-955" fmla="*/ 400630 w 432956"/>
                <a:gd name="connsiteY8-956" fmla="*/ 925037 h 938372"/>
                <a:gd name="connsiteX0-957" fmla="*/ 41218 w 432956"/>
                <a:gd name="connsiteY0-958" fmla="*/ 938372 h 938372"/>
                <a:gd name="connsiteX1-959" fmla="*/ 138592 w 432956"/>
                <a:gd name="connsiteY1-960" fmla="*/ 458103 h 938372"/>
                <a:gd name="connsiteX2-961" fmla="*/ 63405 w 432956"/>
                <a:gd name="connsiteY2-962" fmla="*/ 260163 h 938372"/>
                <a:gd name="connsiteX3-963" fmla="*/ 0 w 432956"/>
                <a:gd name="connsiteY3-964" fmla="*/ 152400 h 938372"/>
                <a:gd name="connsiteX4-965" fmla="*/ 216478 w 432956"/>
                <a:gd name="connsiteY4-966" fmla="*/ 0 h 938372"/>
                <a:gd name="connsiteX5-967" fmla="*/ 432956 w 432956"/>
                <a:gd name="connsiteY5-968" fmla="*/ 152400 h 938372"/>
                <a:gd name="connsiteX6-969" fmla="*/ 369551 w 432956"/>
                <a:gd name="connsiteY6-970" fmla="*/ 260163 h 938372"/>
                <a:gd name="connsiteX7-971" fmla="*/ 315699 w 432956"/>
                <a:gd name="connsiteY7-972" fmla="*/ 454481 h 938372"/>
                <a:gd name="connsiteX8-973" fmla="*/ 400630 w 432956"/>
                <a:gd name="connsiteY8-974" fmla="*/ 925037 h 938372"/>
                <a:gd name="connsiteX0-975" fmla="*/ 41218 w 432956"/>
                <a:gd name="connsiteY0-976" fmla="*/ 938372 h 938372"/>
                <a:gd name="connsiteX1-977" fmla="*/ 138592 w 432956"/>
                <a:gd name="connsiteY1-978" fmla="*/ 458103 h 938372"/>
                <a:gd name="connsiteX2-979" fmla="*/ 63405 w 432956"/>
                <a:gd name="connsiteY2-980" fmla="*/ 260163 h 938372"/>
                <a:gd name="connsiteX3-981" fmla="*/ 0 w 432956"/>
                <a:gd name="connsiteY3-982" fmla="*/ 152400 h 938372"/>
                <a:gd name="connsiteX4-983" fmla="*/ 216478 w 432956"/>
                <a:gd name="connsiteY4-984" fmla="*/ 0 h 938372"/>
                <a:gd name="connsiteX5-985" fmla="*/ 432956 w 432956"/>
                <a:gd name="connsiteY5-986" fmla="*/ 152400 h 938372"/>
                <a:gd name="connsiteX6-987" fmla="*/ 369551 w 432956"/>
                <a:gd name="connsiteY6-988" fmla="*/ 260163 h 938372"/>
                <a:gd name="connsiteX7-989" fmla="*/ 315699 w 432956"/>
                <a:gd name="connsiteY7-990" fmla="*/ 454481 h 938372"/>
                <a:gd name="connsiteX8-991" fmla="*/ 394280 w 432956"/>
                <a:gd name="connsiteY8-992" fmla="*/ 928212 h 9383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方正兰亭超细黑简体" panose="02000000000000000000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://p1.so.qhimgs1.com/bdr/_240_/t01975948590955724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8955" y="980440"/>
            <a:ext cx="5298281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694606" y="296696"/>
            <a:ext cx="792088" cy="396000"/>
            <a:chOff x="694606" y="296696"/>
            <a:chExt cx="792088" cy="396000"/>
          </a:xfrm>
        </p:grpSpPr>
        <p:sp>
          <p:nvSpPr>
            <p:cNvPr id="3" name="圆角矩形 2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4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30710" y="296696"/>
            <a:ext cx="1872208" cy="427269"/>
            <a:chOff x="1630710" y="296696"/>
            <a:chExt cx="1872208" cy="427269"/>
          </a:xfrm>
        </p:grpSpPr>
        <p:sp>
          <p:nvSpPr>
            <p:cNvPr id="6" name="矩形 5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10226" y="323855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b="1" spc="200">
                  <a:solidFill>
                    <a:srgbClr val="002060"/>
                  </a:solidFill>
                </a:defRPr>
              </a:lvl1pPr>
            </a:lstStyle>
            <a:p>
              <a:r>
                <a:rPr lang="zh-CN" altLang="en-US" sz="2000" dirty="0"/>
                <a:t>教学目标</a:t>
              </a:r>
              <a:endParaRPr lang="zh-CN" altLang="en-US" sz="2000" dirty="0"/>
            </a:p>
          </p:txBody>
        </p:sp>
      </p:grpSp>
      <p:sp>
        <p:nvSpPr>
          <p:cNvPr id="8" name="Hexagon 15"/>
          <p:cNvSpPr/>
          <p:nvPr/>
        </p:nvSpPr>
        <p:spPr bwMode="auto">
          <a:xfrm>
            <a:off x="193040" y="128270"/>
            <a:ext cx="11804015" cy="695960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Autofit/>
          </a:bodyPr>
          <a:lstStyle/>
          <a:p>
            <a:pPr algn="l">
              <a:lnSpc>
                <a:spcPct val="120000"/>
              </a:lnSpc>
            </a:pPr>
            <a:endParaRPr lang="zh-CN" altLang="en-US" sz="2800" dirty="0">
              <a:solidFill>
                <a:schemeClr val="bg1">
                  <a:lumMod val="10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751" y="278281"/>
            <a:ext cx="792088" cy="396000"/>
            <a:chOff x="694606" y="296696"/>
            <a:chExt cx="792088" cy="396000"/>
          </a:xfrm>
        </p:grpSpPr>
        <p:sp>
          <p:nvSpPr>
            <p:cNvPr id="10" name="圆角矩形 9"/>
            <p:cNvSpPr/>
            <p:nvPr/>
          </p:nvSpPr>
          <p:spPr>
            <a:xfrm>
              <a:off x="694606" y="296696"/>
              <a:ext cx="792088" cy="396000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85000"/>
                  </a:sysClr>
                </a:gs>
              </a:gsLst>
              <a:lin ang="16200000" scaled="1"/>
              <a:tileRect/>
            </a:gra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zh-CN" altLang="en-US" sz="2000" b="1" kern="0" spc="50" dirty="0">
                <a:ln w="1143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Franklin Gothic Book" panose="020B0503020102020204"/>
                <a:ea typeface="微软雅黑" panose="020B0503020204020204" charset="-122"/>
              </a:endParaRPr>
            </a:p>
          </p:txBody>
        </p:sp>
        <p:sp>
          <p:nvSpPr>
            <p:cNvPr id="11" name="KSO_Shape"/>
            <p:cNvSpPr/>
            <p:nvPr/>
          </p:nvSpPr>
          <p:spPr>
            <a:xfrm flipH="1">
              <a:off x="936433" y="314676"/>
              <a:ext cx="308434" cy="36004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21180" y="278130"/>
            <a:ext cx="3479800" cy="425912"/>
            <a:chOff x="1630710" y="296696"/>
            <a:chExt cx="1872208" cy="426337"/>
          </a:xfrm>
        </p:grpSpPr>
        <p:sp>
          <p:nvSpPr>
            <p:cNvPr id="14" name="矩形 13"/>
            <p:cNvSpPr/>
            <p:nvPr/>
          </p:nvSpPr>
          <p:spPr>
            <a:xfrm>
              <a:off x="1630710" y="296696"/>
              <a:ext cx="1872208" cy="39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705041" y="323855"/>
              <a:ext cx="1723549" cy="39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二、怎么学</a:t>
              </a:r>
              <a:r>
                <a:rPr lang="en-US" altLang="zh-CN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--</a:t>
              </a:r>
              <a:r>
                <a:rPr lang="zh-CN" altLang="en-US" sz="2000" b="1" spc="200" dirty="0">
                  <a:solidFill>
                    <a:srgbClr val="002060"/>
                  </a:solidFill>
                  <a:latin typeface="+mj-ea"/>
                  <a:ea typeface="+mj-ea"/>
                </a:rPr>
                <a:t>学法指导</a:t>
              </a:r>
              <a:endParaRPr lang="zh-CN" altLang="en-US" sz="2000" b="1" spc="200" dirty="0">
                <a:solidFill>
                  <a:srgbClr val="00206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1" name="圆角矩形 41"/>
          <p:cNvSpPr/>
          <p:nvPr/>
        </p:nvSpPr>
        <p:spPr>
          <a:xfrm>
            <a:off x="1688355" y="5124882"/>
            <a:ext cx="1388461" cy="32714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>
            <p:custDataLst>
              <p:tags r:id="rId3"/>
            </p:custDataLst>
          </p:nvPr>
        </p:nvSpPr>
        <p:spPr>
          <a:xfrm>
            <a:off x="4878070" y="4152900"/>
            <a:ext cx="1614488" cy="647700"/>
          </a:xfrm>
          <a:prstGeom prst="roundRect">
            <a:avLst/>
          </a:prstGeom>
          <a:solidFill>
            <a:srgbClr val="AA2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心理咨询师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4"/>
            </p:custDataLst>
          </p:nvPr>
        </p:nvSpPr>
        <p:spPr>
          <a:xfrm>
            <a:off x="3120708" y="1701800"/>
            <a:ext cx="2019300" cy="16700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</a:rPr>
              <a:t>http://one.ouchn.cn      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学习网新平台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8" name="圆角矩形 27"/>
          <p:cNvSpPr/>
          <p:nvPr>
            <p:custDataLst>
              <p:tags r:id="rId5"/>
            </p:custDataLst>
          </p:nvPr>
        </p:nvSpPr>
        <p:spPr>
          <a:xfrm>
            <a:off x="5685315" y="1701801"/>
            <a:ext cx="2321719" cy="1616075"/>
          </a:xfrm>
          <a:prstGeom prst="roundRect">
            <a:avLst/>
          </a:prstGeom>
          <a:solidFill>
            <a:srgbClr val="FF93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zh-CN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https://menhu.pt.ouchn.cn  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学习网新平台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30408" y="3759200"/>
            <a:ext cx="20764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圆角矩形 36"/>
          <p:cNvSpPr/>
          <p:nvPr>
            <p:custDataLst>
              <p:tags r:id="rId8"/>
            </p:custDataLst>
          </p:nvPr>
        </p:nvSpPr>
        <p:spPr>
          <a:xfrm>
            <a:off x="2165350" y="908685"/>
            <a:ext cx="614363" cy="5276850"/>
          </a:xfrm>
          <a:prstGeom prst="roundRect">
            <a:avLst/>
          </a:prstGeom>
          <a:solidFill>
            <a:srgbClr val="AA2C8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36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平台登录方法</a:t>
            </a:r>
            <a:endParaRPr lang="zh-CN" altLang="en-US" sz="36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5116*4340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0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ISPRING_PRESENTATION_TITLE" val="教学设计专用"/>
  <p:tag name="COMMONDATA" val="eyJoZGlkIjoiYzViMjY0ODI5ZTdiYzk5NWZhNzdlOTAxZmNlNTEwMzkifQ=="/>
  <p:tag name="KSO_WPP_MARK_KEY" val="a845587e-10af-4e11-a90d-e81558b57c1b"/>
  <p:tag name="commondata" val="eyJoZGlkIjoiNTY3YWYxOGEyZTQyZTA5MjYzM2JiYjRjOGEyZTI1NjM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493*117"/>
  <p:tag name="TABLE_ENDDRAG_RECT" val="333*303*493*117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383.5743307086614,&quot;left&quot;:383.5497637795276,&quot;top&quot;:84.07566929133858,&quot;width&quot;:524.0002362204724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2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5A00"/>
      </a:accent1>
      <a:accent2>
        <a:srgbClr val="98CC39"/>
      </a:accent2>
      <a:accent3>
        <a:srgbClr val="01AAA4"/>
      </a:accent3>
      <a:accent4>
        <a:srgbClr val="294B5B"/>
      </a:accent4>
      <a:accent5>
        <a:srgbClr val="FBBE1C"/>
      </a:accent5>
      <a:accent6>
        <a:srgbClr val="1A67A2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pc="15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2380</Words>
  <Application>WPS 演示</Application>
  <PresentationFormat>自定义</PresentationFormat>
  <Paragraphs>289</Paragraphs>
  <Slides>23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Franklin Gothic Book</vt:lpstr>
      <vt:lpstr>微软雅黑</vt:lpstr>
      <vt:lpstr>Hiragino Sans GB W3</vt:lpstr>
      <vt:lpstr>Calibri</vt:lpstr>
      <vt:lpstr>方正兰亭黑_GBK</vt:lpstr>
      <vt:lpstr>黑体</vt:lpstr>
      <vt:lpstr>Calibri</vt:lpstr>
      <vt:lpstr>Impact</vt:lpstr>
      <vt:lpstr>隶书</vt:lpstr>
      <vt:lpstr>方正正中黑简体</vt:lpstr>
      <vt:lpstr>Arial</vt:lpstr>
      <vt:lpstr>方正兰亭超细黑简体</vt:lpstr>
      <vt:lpstr>华文楷体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点击课程考核――依次完成形考任务一至四---结束答题----提交答案</vt:lpstr>
      <vt:lpstr>点击课程考核――依次完成形考任务一至四---结束答题----提交答案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我图网TH8154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教学设计专用</dc:title>
  <dc:creator>TH8154</dc:creator>
  <cp:keywords>我图网TH8154独家授权</cp:keywords>
  <dc:subject>教育类PPT</dc:subject>
  <cp:lastModifiedBy>莲子</cp:lastModifiedBy>
  <cp:revision>486</cp:revision>
  <dcterms:created xsi:type="dcterms:W3CDTF">2018-03-23T00:06:00Z</dcterms:created>
  <dcterms:modified xsi:type="dcterms:W3CDTF">2024-03-15T07:50:06Z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5D056A42D04F4C9B9BBCBAF3F4226CC4_13</vt:lpwstr>
  </property>
</Properties>
</file>