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22"/>
  </p:handoutMasterIdLst>
  <p:sldIdLst>
    <p:sldId id="256" r:id="rId3"/>
    <p:sldId id="316" r:id="rId4"/>
    <p:sldId id="325" r:id="rId5"/>
    <p:sldId id="293" r:id="rId6"/>
    <p:sldId id="304" r:id="rId7"/>
    <p:sldId id="341" r:id="rId8"/>
    <p:sldId id="324" r:id="rId9"/>
    <p:sldId id="347" r:id="rId10"/>
    <p:sldId id="346" r:id="rId11"/>
    <p:sldId id="345" r:id="rId13"/>
    <p:sldId id="322" r:id="rId14"/>
    <p:sldId id="307" r:id="rId15"/>
    <p:sldId id="308" r:id="rId16"/>
    <p:sldId id="309" r:id="rId17"/>
    <p:sldId id="310" r:id="rId18"/>
    <p:sldId id="311" r:id="rId19"/>
    <p:sldId id="323" r:id="rId20"/>
    <p:sldId id="303" r:id="rId21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325"/>
            <p14:sldId id="293"/>
            <p14:sldId id="304"/>
            <p14:sldId id="341"/>
            <p14:sldId id="324"/>
            <p14:sldId id="347"/>
            <p14:sldId id="346"/>
            <p14:sldId id="345"/>
            <p14:sldId id="322"/>
            <p14:sldId id="307"/>
            <p14:sldId id="308"/>
            <p14:sldId id="309"/>
            <p14:sldId id="310"/>
            <p14:sldId id="311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5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19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3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3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6.xml"/><Relationship Id="rId4" Type="http://schemas.openxmlformats.org/officeDocument/2006/relationships/image" Target="../media/image3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7.xml"/><Relationship Id="rId4" Type="http://schemas.openxmlformats.org/officeDocument/2006/relationships/image" Target="../media/image3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8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5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607.xml"/><Relationship Id="rId5" Type="http://schemas.openxmlformats.org/officeDocument/2006/relationships/image" Target="../media/image20.png"/><Relationship Id="rId4" Type="http://schemas.openxmlformats.org/officeDocument/2006/relationships/tags" Target="../tags/tag60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6077268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《马克思主义基本原理概论》导学方案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>
            <a:normAutofit fontScale="70000"/>
          </a:bodyPr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榆林市开放大学   杜喜勤</a:t>
            </a:r>
            <a:endParaRPr lang="zh-CN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6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-1778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>
            <a:normAutofit fontScale="90000"/>
          </a:bodyPr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</a:t>
            </a:r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课程考核方式及形考任务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4360" y="844550"/>
            <a:ext cx="865759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ym typeface="+mn-ea"/>
              </a:rPr>
              <a:t>2</a:t>
            </a:r>
            <a:r>
              <a:rPr lang="zh-CN" altLang="en-US" sz="2000" dirty="0">
                <a:sym typeface="+mn-ea"/>
              </a:rPr>
              <a:t>．形成性考核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/>
              <a:t>  形成性考核以100分计，包括：3次形考任务（共75分）和网上学习行为</a:t>
            </a:r>
            <a:endParaRPr lang="zh-CN" altLang="en-US" sz="2000"/>
          </a:p>
          <a:p>
            <a:r>
              <a:rPr lang="zh-CN" altLang="en-US" sz="2000"/>
              <a:t>（25分）。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2845"/>
            <a:ext cx="9156700" cy="3977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1222375"/>
            <a:ext cx="8932545" cy="39744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80010" y="176530"/>
            <a:ext cx="6837045" cy="59499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二、点击进入课程看到需要完成的任务（</a:t>
            </a:r>
            <a:r>
              <a:rPr lang="en-US" altLang="zh-CN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各专题、学习行为表现及大作业）</a:t>
            </a:r>
            <a:endParaRPr lang="zh-CN" altLang="zh-CN" sz="18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840740"/>
            <a:ext cx="7621905" cy="43027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11505" y="1662430"/>
            <a:ext cx="9144000" cy="3535045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以此类推完成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个专题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" y="843915"/>
            <a:ext cx="8573770" cy="42316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25" y="167005"/>
            <a:ext cx="8211185" cy="32810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602107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969645"/>
            <a:ext cx="8558530" cy="36080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" y="55880"/>
            <a:ext cx="9169400" cy="46691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80" y="55245"/>
            <a:ext cx="7988935" cy="50145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-171450" y="172720"/>
            <a:ext cx="7198360" cy="598805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四、课程学习方法：点击可查看网上相关学习资源、利用教材</a:t>
            </a:r>
            <a:endParaRPr lang="zh-CN" altLang="en-US" sz="2000" b="1" dirty="0" smtClean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" y="845185"/>
            <a:ext cx="8330565" cy="34747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36320" y="-228393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大家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击视频后出现这个空白页面无法播放视频，请把浏览器切换到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兼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模式，推荐浏览器使用搜狗浏览器。（只有打开搜狗浏览器兼容模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式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下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，才可以边看视频边进行其他工作，其他任何浏览器只能看视频，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只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要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切换离开这个页面就暂停无法观看。</a:t>
            </a:r>
            <a:endParaRPr lang="zh-CN" altLang="en-US" dirty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95710" y="0"/>
            <a:ext cx="74885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提醒各位同学：该门课程属于看视频才能完成考核任务的课程，同学们需要完成两项任务：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  </a:t>
            </a:r>
            <a:r>
              <a:rPr lang="zh-CN" altLang="en-US" sz="2000" dirty="0" smtClean="0">
                <a:solidFill>
                  <a:srgbClr val="FF0000"/>
                </a:solidFill>
              </a:rPr>
              <a:t>任务一：必须认真把每一个视频都看完，再去完成每一个专题测试（总共有</a:t>
            </a:r>
            <a:r>
              <a:rPr lang="en-US" altLang="zh-CN" sz="2000" dirty="0" smtClean="0">
                <a:solidFill>
                  <a:srgbClr val="FF0000"/>
                </a:solidFill>
              </a:rPr>
              <a:t>8</a:t>
            </a:r>
            <a:r>
              <a:rPr lang="zh-CN" altLang="en-US" sz="2000" dirty="0" smtClean="0">
                <a:solidFill>
                  <a:srgbClr val="FF0000"/>
                </a:solidFill>
              </a:rPr>
              <a:t>各专题）；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任</a:t>
            </a:r>
            <a:r>
              <a:rPr lang="zh-CN" altLang="en-US" sz="2000" dirty="0">
                <a:solidFill>
                  <a:srgbClr val="FF0000"/>
                </a:solidFill>
              </a:rPr>
              <a:t>务</a:t>
            </a:r>
            <a:r>
              <a:rPr lang="zh-CN" altLang="en-US" sz="2000" dirty="0" smtClean="0">
                <a:solidFill>
                  <a:srgbClr val="FF0000"/>
                </a:solidFill>
              </a:rPr>
              <a:t>二：完成专题测试，再做终结考试（终结考试有</a:t>
            </a:r>
            <a:r>
              <a:rPr lang="en-US" altLang="zh-CN" sz="2000" dirty="0" smtClean="0">
                <a:solidFill>
                  <a:srgbClr val="FF0000"/>
                </a:solidFill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</a:rPr>
              <a:t>套题，任选一套完成即可）。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1460" y="523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第一步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入网址http://one.ouchn.cn/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65" y="845185"/>
            <a:ext cx="9269730" cy="43243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795"/>
            <a:ext cx="5321935" cy="76390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sz="20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输入用户名—学号，密码Ouchn@2021(注意：第一个字母是大写Ｏ）,输入右边验证码</a:t>
            </a:r>
            <a:endParaRPr lang="zh-CN" altLang="zh-CN" sz="20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75565"/>
            <a:ext cx="9017635" cy="50050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795"/>
            <a:ext cx="5321935" cy="76390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sz="20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进入页面即可看到“在学课程”，点击课程右侧“去学习”</a:t>
            </a:r>
            <a:endParaRPr lang="zh-CN" altLang="zh-CN" sz="20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915670"/>
            <a:ext cx="8976360" cy="28905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40"/>
            <a:ext cx="7567295" cy="51974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662488" y="1139825"/>
            <a:ext cx="3744912" cy="29527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课程总成绩 100%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终结性考核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%</a:t>
            </a:r>
            <a:endParaRPr lang="en-US" altLang="zh-CN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>
            <a:normAutofit fontScale="90000"/>
          </a:bodyPr>
          <a:lstStyle/>
          <a:p>
            <a:pPr marL="0" indent="0" algn="l" eaLnBrk="1" hangingPunct="1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二、考核方式（基于国开学习网）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932363" y="1581150"/>
            <a:ext cx="32972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-1778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>
            <a:normAutofit fontScale="90000"/>
          </a:bodyPr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二、课程考核方式及形考任务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4360" y="844550"/>
            <a:ext cx="865759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ym typeface="+mn-ea"/>
              </a:rPr>
              <a:t>1</a:t>
            </a:r>
            <a:r>
              <a:rPr lang="zh-CN" altLang="en-US" sz="2000" dirty="0">
                <a:sym typeface="+mn-ea"/>
              </a:rPr>
              <a:t>．形成性考核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/>
              <a:t>  形成性考核以100分计，包括：3次形考任务（共75分）和网上学习行为</a:t>
            </a:r>
            <a:endParaRPr lang="zh-CN" altLang="en-US" sz="2000"/>
          </a:p>
          <a:p>
            <a:r>
              <a:rPr lang="zh-CN" altLang="en-US" sz="2000"/>
              <a:t>（25分）。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2845"/>
            <a:ext cx="9156700" cy="3977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UNIT_PLACING_PICTURE_USER_VIEWPORT" val="{&quot;height&quot;:6699,&quot;width&quot;:14524}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9.xml><?xml version="1.0" encoding="utf-8"?>
<p:tagLst xmlns:p="http://schemas.openxmlformats.org/presentationml/2006/main">
  <p:tag name="COMMONDATA" val="eyJoZGlkIjoiMWUyOWY1ZGRkMjJiYmRiMDllNmY1MWMxNzE1ZTVmNzcifQ=="/>
  <p:tag name="KSO_WPP_MARK_KEY" val="bfe7fb0d-cb00-4100-a099-7adce3ec0fd5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807</Words>
  <Application>WPS 演示</Application>
  <PresentationFormat>全屏显示(16:9)</PresentationFormat>
  <Paragraphs>95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仿宋_GB2312</vt:lpstr>
      <vt:lpstr>仿宋</vt:lpstr>
      <vt:lpstr>Arial Unicode MS</vt:lpstr>
      <vt:lpstr>黑体</vt:lpstr>
      <vt:lpstr>Office 主题​​</vt:lpstr>
      <vt:lpstr>《马克思主义基本原理概论》导学方案</vt:lpstr>
      <vt:lpstr>PowerPoint 演示文稿</vt:lpstr>
      <vt:lpstr>PowerPoint 演示文稿</vt:lpstr>
      <vt:lpstr>第一步：输入网址http://one.ouchn.cn/</vt:lpstr>
      <vt:lpstr>输入用户名—学号，密码Ouchn@2021(注意：第一个字母是大写Ｏ）,输入右边验证码</vt:lpstr>
      <vt:lpstr>进入页面即可看到“在学课程”，点击课程右侧“去学习”</vt:lpstr>
      <vt:lpstr>输入网址http://www.ouchn.cn/</vt:lpstr>
      <vt:lpstr>二、考核方式（基于国开学习网）</vt:lpstr>
      <vt:lpstr>二、课程考核方式及形考任务</vt:lpstr>
      <vt:lpstr>二、课程考核方式及形考任务</vt:lpstr>
      <vt:lpstr>二、点击进入课程看到需要完成的任务（8各专题、学习行为表现及大作业）</vt:lpstr>
      <vt:lpstr>以此类推完成8个专题</vt:lpstr>
      <vt:lpstr>PowerPoint 演示文稿</vt:lpstr>
      <vt:lpstr>三、进入课程发帖（要求至少发10条）</vt:lpstr>
      <vt:lpstr>查看课程考核说明</vt:lpstr>
      <vt:lpstr>PowerPoint 演示文稿</vt:lpstr>
      <vt:lpstr>四、课程学习方法：点击可查看网上相关学习资源、利用教材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Administrator</cp:lastModifiedBy>
  <cp:revision>66</cp:revision>
  <dcterms:created xsi:type="dcterms:W3CDTF">2019-04-11T07:24:00Z</dcterms:created>
  <dcterms:modified xsi:type="dcterms:W3CDTF">2023-11-16T00:29:40Z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6B06F68BC4D14BD8A62B3F319D82341D</vt:lpwstr>
  </property>
</Properties>
</file>