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80" r:id="rId2"/>
    <p:sldMasterId id="2147483793" r:id="rId3"/>
    <p:sldMasterId id="2147483805" r:id="rId4"/>
    <p:sldMasterId id="2147483817" r:id="rId5"/>
  </p:sldMasterIdLst>
  <p:notesMasterIdLst>
    <p:notesMasterId r:id="rId40"/>
  </p:notesMasterIdLst>
  <p:sldIdLst>
    <p:sldId id="299" r:id="rId6"/>
    <p:sldId id="281" r:id="rId7"/>
    <p:sldId id="282" r:id="rId8"/>
    <p:sldId id="284" r:id="rId9"/>
    <p:sldId id="285" r:id="rId10"/>
    <p:sldId id="306" r:id="rId11"/>
    <p:sldId id="305" r:id="rId12"/>
    <p:sldId id="307" r:id="rId13"/>
    <p:sldId id="308" r:id="rId14"/>
    <p:sldId id="304" r:id="rId15"/>
    <p:sldId id="310" r:id="rId16"/>
    <p:sldId id="343" r:id="rId17"/>
    <p:sldId id="345" r:id="rId18"/>
    <p:sldId id="344" r:id="rId19"/>
    <p:sldId id="309" r:id="rId20"/>
    <p:sldId id="336" r:id="rId21"/>
    <p:sldId id="338" r:id="rId22"/>
    <p:sldId id="340" r:id="rId23"/>
    <p:sldId id="301" r:id="rId24"/>
    <p:sldId id="312" r:id="rId25"/>
    <p:sldId id="314" r:id="rId26"/>
    <p:sldId id="315" r:id="rId27"/>
    <p:sldId id="317" r:id="rId28"/>
    <p:sldId id="346" r:id="rId29"/>
    <p:sldId id="318" r:id="rId30"/>
    <p:sldId id="342" r:id="rId31"/>
    <p:sldId id="288" r:id="rId32"/>
    <p:sldId id="324" r:id="rId33"/>
    <p:sldId id="323" r:id="rId34"/>
    <p:sldId id="322" r:id="rId35"/>
    <p:sldId id="321" r:id="rId36"/>
    <p:sldId id="319" r:id="rId37"/>
    <p:sldId id="334" r:id="rId38"/>
    <p:sldId id="279" r:id="rId3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2" d="100"/>
          <a:sy n="82" d="100"/>
        </p:scale>
        <p:origin x="-1474" y="-8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D7EF0F-1E97-4142-AFD2-2402B03E9205}" type="datetimeFigureOut">
              <a:rPr lang="zh-CN" altLang="en-US" smtClean="0"/>
              <a:pPr/>
              <a:t>2023/11/8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271E54-EAF1-47A9-A0E1-D076CD8483C6}" type="slidenum">
              <a:rPr lang="zh-CN" altLang="en-US" smtClean="0"/>
              <a:pPr/>
              <a:t>‹#›</a:t>
            </a:fld>
            <a:endParaRPr lang="zh-CN" altLang="en-US"/>
          </a:p>
        </p:txBody>
      </p:sp>
    </p:spTree>
    <p:extLst>
      <p:ext uri="{BB962C8B-B14F-4D97-AF65-F5344CB8AC3E}">
        <p14:creationId xmlns="" xmlns:p14="http://schemas.microsoft.com/office/powerpoint/2010/main" val="1322326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829087-9B48-4020-A53F-D99920FFD3D2}" type="slidenum">
              <a:rPr lang="zh-CN" altLang="en-US" smtClean="0"/>
              <a:pPr/>
              <a:t>16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829087-9B48-4020-A53F-D99920FFD3D2}" type="slidenum">
              <a:rPr lang="zh-CN" altLang="en-US" smtClean="0"/>
              <a:pPr/>
              <a:t>17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829087-9B48-4020-A53F-D99920FFD3D2}" type="slidenum">
              <a:rPr lang="zh-CN" altLang="en-US" smtClean="0"/>
              <a:pPr/>
              <a:t>18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C5E4B403-A997-4FC3-975D-5C0BEDC27C27}" type="datetimeFigureOut">
              <a:rPr lang="zh-CN" altLang="en-US" smtClean="0"/>
              <a:pPr/>
              <a:t>2023/11/8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45EF6C9-C975-4594-B72D-45137B9B259B}"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C5E4B403-A997-4FC3-975D-5C0BEDC27C27}" type="datetimeFigureOut">
              <a:rPr lang="zh-CN" altLang="en-US" smtClean="0"/>
              <a:pPr/>
              <a:t>2023/11/8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45EF6C9-C975-4594-B72D-45137B9B259B}"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5E4B403-A997-4FC3-975D-5C0BEDC27C27}" type="datetimeFigureOut">
              <a:rPr lang="zh-CN" altLang="en-US" smtClean="0"/>
              <a:pPr/>
              <a:t>2023/11/8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45EF6C9-C975-4594-B72D-45137B9B259B}" type="slidenum">
              <a:rPr lang="zh-CN" altLang="en-US" smtClean="0"/>
              <a:pPr/>
              <a:t>‹#›</a:t>
            </a:fld>
            <a:endParaRPr lang="zh-CN" alt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2"/>
            <a:ext cx="2057400" cy="4487333"/>
          </a:xfrm>
        </p:spPr>
        <p:txBody>
          <a:bodyPr vert="eaVert" anchor="ctr"/>
          <a:lstStyle>
            <a:lvl1pPr algn="l">
              <a:defRPr>
                <a:solidFill>
                  <a:schemeClr val="tx2"/>
                </a:solidFill>
              </a:defRPr>
            </a:lvl1p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pPr/>
              <a:t>2023/11/8</a:t>
            </a:fld>
            <a:endParaRPr lang="zh-CN" altLang="en-US" dirty="0"/>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28650" y="1122680"/>
            <a:ext cx="78867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628650" y="3602358"/>
            <a:ext cx="7886700" cy="1655445"/>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2023/11/8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595870740"/>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197485"/>
            <a:ext cx="78867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628650" y="1702438"/>
            <a:ext cx="78867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2023/11/8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266951318"/>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959100"/>
            <a:ext cx="78867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628650" y="1722123"/>
            <a:ext cx="78867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2023/11/8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4176080032"/>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2023/11/8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056035219"/>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2" name="矩形 11"/>
          <p:cNvSpPr/>
          <p:nvPr userDrawn="1"/>
        </p:nvSpPr>
        <p:spPr>
          <a:xfrm>
            <a:off x="6243921" y="4448612"/>
            <a:ext cx="581352" cy="323165"/>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
        <p:nvSpPr>
          <p:cNvPr id="2" name="标题 1"/>
          <p:cNvSpPr>
            <a:spLocks noGrp="1"/>
          </p:cNvSpPr>
          <p:nvPr>
            <p:ph type="title"/>
          </p:nvPr>
        </p:nvSpPr>
        <p:spPr>
          <a:xfrm>
            <a:off x="630079" y="365125"/>
            <a:ext cx="78867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629602" y="1482091"/>
            <a:ext cx="3915728"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628650" y="2368553"/>
            <a:ext cx="391668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493" y="1482091"/>
            <a:ext cx="3822859"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4692493" y="2368553"/>
            <a:ext cx="3822859"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2023/11/8</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476288093"/>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197485"/>
            <a:ext cx="7886700" cy="1325563"/>
          </a:xfrm>
        </p:spPr>
        <p:txBody>
          <a:bodyPr anchor="b" anchorCtr="0"/>
          <a:lstStyle/>
          <a:p>
            <a:r>
              <a:rPr lang="zh-CN" altLang="en-US"/>
              <a:t>单击此处编辑母版标题样式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2023/11/8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965045051"/>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9524" y="-1905"/>
            <a:ext cx="5263039"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5512595" y="457200"/>
            <a:ext cx="3294221"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5512119" y="1694180"/>
            <a:ext cx="3295174"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2023/11/8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026892831"/>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C5E4B403-A997-4FC3-975D-5C0BEDC27C27}" type="datetimeFigureOut">
              <a:rPr lang="zh-CN" altLang="en-US" smtClean="0"/>
              <a:pPr/>
              <a:t>2023/11/8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45EF6C9-C975-4594-B72D-45137B9B259B}" type="slidenum">
              <a:rPr lang="zh-CN" altLang="en-US" smtClean="0"/>
              <a:pPr/>
              <a:t>‹#›</a:t>
            </a:fld>
            <a:endParaRPr lang="zh-CN" altLang="en-US"/>
          </a:p>
        </p:txBody>
      </p:sp>
      <p:sp>
        <p:nvSpPr>
          <p:cNvPr id="7" name="Title 6"/>
          <p:cNvSpPr>
            <a:spLocks noGrp="1"/>
          </p:cNvSpPr>
          <p:nvPr>
            <p:ph type="title"/>
          </p:nvPr>
        </p:nvSpPr>
        <p:spPr/>
        <p:txBody>
          <a:bodyPr/>
          <a:lstStyle/>
          <a:p>
            <a:r>
              <a:rPr lang="zh-CN" altLang="en-US" smtClean="0"/>
              <a:t>单击此处编辑母版标题样式</a:t>
            </a:r>
            <a:endParaRPr lang="en-US"/>
          </a:p>
        </p:txBody>
      </p:sp>
    </p:spTree>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3887630" y="-7620"/>
            <a:ext cx="5263039"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307181" y="457200"/>
            <a:ext cx="3209925"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307183" y="1694180"/>
            <a:ext cx="3210401"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2023/11/8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361685995"/>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2023/11/8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
        <p:nvSpPr>
          <p:cNvPr id="3" name="竖排标题 1"/>
          <p:cNvSpPr>
            <a:spLocks noGrp="1"/>
          </p:cNvSpPr>
          <p:nvPr>
            <p:ph type="title" orient="vert"/>
          </p:nvPr>
        </p:nvSpPr>
        <p:spPr>
          <a:xfrm>
            <a:off x="6543676" y="365125"/>
            <a:ext cx="1971675"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628651" y="365125"/>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 xmlns:p14="http://schemas.microsoft.com/office/powerpoint/2010/main" val="3107666175"/>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327028"/>
            <a:ext cx="78867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2023/11/8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51263937"/>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2023/11/8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50929751"/>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9EF37E6-B281-466E-9543-F8B8F79D9FF9}" type="datetimeFigureOut">
              <a:rPr lang="zh-CN" altLang="en-US" smtClean="0">
                <a:solidFill>
                  <a:prstClr val="black">
                    <a:tint val="75000"/>
                  </a:prstClr>
                </a:solidFill>
              </a:rPr>
              <a:pPr/>
              <a:t>2023/11/8</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895588E4-2821-4EF4-914F-0A84477B7ED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413873680"/>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30" name="Date Placeholder 29"/>
          <p:cNvSpPr>
            <a:spLocks noGrp="1"/>
          </p:cNvSpPr>
          <p:nvPr>
            <p:ph type="dt" sz="half" idx="10"/>
          </p:nvPr>
        </p:nvSpPr>
        <p:spPr/>
        <p:txBody>
          <a:bodyPr/>
          <a:lstStyle/>
          <a:p>
            <a:fld id="{D8521868-C8F2-40B9-B664-4C377D3F4C33}" type="datetimeFigureOut">
              <a:rPr lang="zh-CN" altLang="en-US" smtClean="0">
                <a:solidFill>
                  <a:srgbClr val="DBF5F9">
                    <a:shade val="90000"/>
                  </a:srgbClr>
                </a:solidFill>
              </a:rPr>
              <a:pPr/>
              <a:t>2023/11/8</a:t>
            </a:fld>
            <a:endParaRPr lang="zh-CN" alt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zh-CN" alt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597565A2-13EA-4FE8-88E4-0805B77254E4}" type="slidenum">
              <a:rPr lang="zh-CN" altLang="en-US" smtClean="0">
                <a:solidFill>
                  <a:srgbClr val="DBF5F9">
                    <a:shade val="90000"/>
                  </a:srgbClr>
                </a:solidFill>
              </a:rPr>
              <a:pPr/>
              <a:t>‹#›</a:t>
            </a:fld>
            <a:endParaRPr lang="zh-CN" altLang="en-US">
              <a:solidFill>
                <a:srgbClr val="DBF5F9">
                  <a:shade val="90000"/>
                </a:srgbClr>
              </a:solidFill>
            </a:endParaRPr>
          </a:p>
        </p:txBody>
      </p:sp>
    </p:spTree>
    <p:extLst>
      <p:ext uri="{BB962C8B-B14F-4D97-AF65-F5344CB8AC3E}">
        <p14:creationId xmlns="" xmlns:p14="http://schemas.microsoft.com/office/powerpoint/2010/main" val="496550254"/>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CN" altLang="en-US" smtClean="0"/>
              <a:t>单击此处编辑母版标题样式</a:t>
            </a:r>
            <a:endParaRPr kumimoji="0" lang="en-US"/>
          </a:p>
        </p:txBody>
      </p:sp>
      <p:sp>
        <p:nvSpPr>
          <p:cNvPr id="3" name="Content Placeholder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Date Placeholder 3"/>
          <p:cNvSpPr>
            <a:spLocks noGrp="1"/>
          </p:cNvSpPr>
          <p:nvPr>
            <p:ph type="dt" sz="half" idx="10"/>
          </p:nvPr>
        </p:nvSpPr>
        <p:spPr/>
        <p:txBody>
          <a:bodyPr/>
          <a:lstStyle/>
          <a:p>
            <a:fld id="{D8521868-C8F2-40B9-B664-4C377D3F4C33}" type="datetimeFigureOut">
              <a:rPr lang="zh-CN" altLang="en-US" smtClean="0">
                <a:solidFill>
                  <a:srgbClr val="04617B">
                    <a:shade val="90000"/>
                  </a:srgbClr>
                </a:solidFill>
              </a:rPr>
              <a:pPr/>
              <a:t>2023/11/8</a:t>
            </a:fld>
            <a:endParaRPr lang="zh-CN" alt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zh-CN" alt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97565A2-13EA-4FE8-88E4-0805B77254E4}" type="slidenum">
              <a:rPr lang="zh-CN" altLang="en-US" smtClean="0">
                <a:solidFill>
                  <a:srgbClr val="04617B">
                    <a:shade val="90000"/>
                  </a:srgbClr>
                </a:solidFill>
              </a:rPr>
              <a:pPr/>
              <a:t>‹#›</a:t>
            </a:fld>
            <a:endParaRPr lang="zh-CN" altLang="en-US">
              <a:solidFill>
                <a:srgbClr val="04617B">
                  <a:shade val="90000"/>
                </a:srgbClr>
              </a:solidFill>
            </a:endParaRPr>
          </a:p>
        </p:txBody>
      </p:sp>
    </p:spTree>
    <p:extLst>
      <p:ext uri="{BB962C8B-B14F-4D97-AF65-F5344CB8AC3E}">
        <p14:creationId xmlns="" xmlns:p14="http://schemas.microsoft.com/office/powerpoint/2010/main" val="9628670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Date Placeholder 3"/>
          <p:cNvSpPr>
            <a:spLocks noGrp="1"/>
          </p:cNvSpPr>
          <p:nvPr>
            <p:ph type="dt" sz="half" idx="10"/>
          </p:nvPr>
        </p:nvSpPr>
        <p:spPr/>
        <p:txBody>
          <a:bodyPr/>
          <a:lstStyle/>
          <a:p>
            <a:fld id="{D8521868-C8F2-40B9-B664-4C377D3F4C33}" type="datetimeFigureOut">
              <a:rPr lang="zh-CN" altLang="en-US" smtClean="0">
                <a:solidFill>
                  <a:srgbClr val="DBF5F9">
                    <a:shade val="90000"/>
                  </a:srgbClr>
                </a:solidFill>
              </a:rPr>
              <a:pPr/>
              <a:t>2023/11/8</a:t>
            </a:fld>
            <a:endParaRPr lang="zh-CN" alt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zh-CN" alt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597565A2-13EA-4FE8-88E4-0805B77254E4}" type="slidenum">
              <a:rPr lang="zh-CN" altLang="en-US" smtClean="0">
                <a:solidFill>
                  <a:srgbClr val="DBF5F9">
                    <a:shade val="90000"/>
                  </a:srgbClr>
                </a:solidFill>
              </a:rPr>
              <a:pPr/>
              <a:t>‹#›</a:t>
            </a:fld>
            <a:endParaRPr lang="zh-CN" altLang="en-US">
              <a:solidFill>
                <a:srgbClr val="DBF5F9">
                  <a:shade val="90000"/>
                </a:srgbClr>
              </a:solidFill>
            </a:endParaRPr>
          </a:p>
        </p:txBody>
      </p:sp>
    </p:spTree>
    <p:extLst>
      <p:ext uri="{BB962C8B-B14F-4D97-AF65-F5344CB8AC3E}">
        <p14:creationId xmlns="" xmlns:p14="http://schemas.microsoft.com/office/powerpoint/2010/main" val="1878423039"/>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zh-CN" altLang="en-US" smtClean="0"/>
              <a:t>单击此处编辑母版标题样式</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Date Placeholder 4"/>
          <p:cNvSpPr>
            <a:spLocks noGrp="1"/>
          </p:cNvSpPr>
          <p:nvPr>
            <p:ph type="dt" sz="half" idx="10"/>
          </p:nvPr>
        </p:nvSpPr>
        <p:spPr/>
        <p:txBody>
          <a:bodyPr/>
          <a:lstStyle/>
          <a:p>
            <a:fld id="{D8521868-C8F2-40B9-B664-4C377D3F4C33}" type="datetimeFigureOut">
              <a:rPr lang="zh-CN" altLang="en-US" smtClean="0">
                <a:solidFill>
                  <a:srgbClr val="04617B">
                    <a:shade val="90000"/>
                  </a:srgbClr>
                </a:solidFill>
              </a:rPr>
              <a:pPr/>
              <a:t>2023/11/8</a:t>
            </a:fld>
            <a:endParaRPr lang="zh-CN" alt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zh-CN" alt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97565A2-13EA-4FE8-88E4-0805B77254E4}" type="slidenum">
              <a:rPr lang="zh-CN" altLang="en-US" smtClean="0">
                <a:solidFill>
                  <a:srgbClr val="04617B">
                    <a:shade val="90000"/>
                  </a:srgbClr>
                </a:solidFill>
              </a:rPr>
              <a:pPr/>
              <a:t>‹#›</a:t>
            </a:fld>
            <a:endParaRPr lang="zh-CN" altLang="en-US">
              <a:solidFill>
                <a:srgbClr val="04617B">
                  <a:shade val="90000"/>
                </a:srgbClr>
              </a:solidFill>
            </a:endParaRPr>
          </a:p>
        </p:txBody>
      </p:sp>
    </p:spTree>
    <p:extLst>
      <p:ext uri="{BB962C8B-B14F-4D97-AF65-F5344CB8AC3E}">
        <p14:creationId xmlns="" xmlns:p14="http://schemas.microsoft.com/office/powerpoint/2010/main" val="16424350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zh-CN" altLang="en-US" smtClean="0"/>
              <a:t>单击此处编辑母版标题样式</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Text Placeholder 3"/>
          <p:cNvSpPr>
            <a:spLocks noGrp="1"/>
          </p:cNvSpPr>
          <p:nvPr>
            <p:ph type="body" sz="half" idx="3"/>
          </p:nvPr>
        </p:nvSpPr>
        <p:spPr>
          <a:xfrm>
            <a:off x="4645026" y="1859759"/>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Content Placeholder 5"/>
          <p:cNvSpPr>
            <a:spLocks noGrp="1"/>
          </p:cNvSpPr>
          <p:nvPr>
            <p:ph sz="quarter" idx="4"/>
          </p:nvPr>
        </p:nvSpPr>
        <p:spPr>
          <a:xfrm>
            <a:off x="4645026"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Date Placeholder 6"/>
          <p:cNvSpPr>
            <a:spLocks noGrp="1"/>
          </p:cNvSpPr>
          <p:nvPr>
            <p:ph type="dt" sz="half" idx="10"/>
          </p:nvPr>
        </p:nvSpPr>
        <p:spPr/>
        <p:txBody>
          <a:bodyPr/>
          <a:lstStyle/>
          <a:p>
            <a:fld id="{D8521868-C8F2-40B9-B664-4C377D3F4C33}" type="datetimeFigureOut">
              <a:rPr lang="zh-CN" altLang="en-US" smtClean="0">
                <a:solidFill>
                  <a:srgbClr val="04617B">
                    <a:shade val="90000"/>
                  </a:srgbClr>
                </a:solidFill>
              </a:rPr>
              <a:pPr/>
              <a:t>2023/11/8</a:t>
            </a:fld>
            <a:endParaRPr lang="zh-CN" alt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zh-CN" alt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597565A2-13EA-4FE8-88E4-0805B77254E4}" type="slidenum">
              <a:rPr lang="zh-CN" altLang="en-US" smtClean="0">
                <a:solidFill>
                  <a:srgbClr val="04617B">
                    <a:shade val="90000"/>
                  </a:srgbClr>
                </a:solidFill>
              </a:rPr>
              <a:pPr/>
              <a:t>‹#›</a:t>
            </a:fld>
            <a:endParaRPr lang="zh-CN" altLang="en-US">
              <a:solidFill>
                <a:srgbClr val="04617B">
                  <a:shade val="90000"/>
                </a:srgbClr>
              </a:solidFill>
            </a:endParaRPr>
          </a:p>
        </p:txBody>
      </p:sp>
    </p:spTree>
    <p:extLst>
      <p:ext uri="{BB962C8B-B14F-4D97-AF65-F5344CB8AC3E}">
        <p14:creationId xmlns="" xmlns:p14="http://schemas.microsoft.com/office/powerpoint/2010/main" val="229998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9"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1"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90" y="4074176"/>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367365" y="1437449"/>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C5E4B403-A997-4FC3-975D-5C0BEDC27C27}" type="datetimeFigureOut">
              <a:rPr lang="zh-CN" altLang="en-US" smtClean="0"/>
              <a:pPr/>
              <a:t>2023/11/8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45EF6C9-C975-4594-B72D-45137B9B259B}"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Date Placeholder 2"/>
          <p:cNvSpPr>
            <a:spLocks noGrp="1"/>
          </p:cNvSpPr>
          <p:nvPr>
            <p:ph type="dt" sz="half" idx="10"/>
          </p:nvPr>
        </p:nvSpPr>
        <p:spPr/>
        <p:txBody>
          <a:bodyPr/>
          <a:lstStyle/>
          <a:p>
            <a:fld id="{D8521868-C8F2-40B9-B664-4C377D3F4C33}" type="datetimeFigureOut">
              <a:rPr lang="zh-CN" altLang="en-US" smtClean="0">
                <a:solidFill>
                  <a:srgbClr val="04617B">
                    <a:shade val="90000"/>
                  </a:srgbClr>
                </a:solidFill>
              </a:rPr>
              <a:pPr/>
              <a:t>2023/11/8</a:t>
            </a:fld>
            <a:endParaRPr lang="zh-CN" alt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zh-CN" alt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597565A2-13EA-4FE8-88E4-0805B77254E4}" type="slidenum">
              <a:rPr lang="zh-CN" altLang="en-US" smtClean="0">
                <a:solidFill>
                  <a:srgbClr val="04617B">
                    <a:shade val="90000"/>
                  </a:srgbClr>
                </a:solidFill>
              </a:rPr>
              <a:pPr/>
              <a:t>‹#›</a:t>
            </a:fld>
            <a:endParaRPr lang="zh-CN" altLang="en-US">
              <a:solidFill>
                <a:srgbClr val="04617B">
                  <a:shade val="90000"/>
                </a:srgbClr>
              </a:solidFill>
            </a:endParaRPr>
          </a:p>
        </p:txBody>
      </p:sp>
    </p:spTree>
    <p:extLst>
      <p:ext uri="{BB962C8B-B14F-4D97-AF65-F5344CB8AC3E}">
        <p14:creationId xmlns="" xmlns:p14="http://schemas.microsoft.com/office/powerpoint/2010/main" val="28021519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521868-C8F2-40B9-B664-4C377D3F4C33}" type="datetimeFigureOut">
              <a:rPr lang="zh-CN" altLang="en-US" smtClean="0">
                <a:solidFill>
                  <a:srgbClr val="04617B">
                    <a:shade val="90000"/>
                  </a:srgbClr>
                </a:solidFill>
              </a:rPr>
              <a:pPr/>
              <a:t>2023/11/8</a:t>
            </a:fld>
            <a:endParaRPr lang="zh-CN" alt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zh-CN" alt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597565A2-13EA-4FE8-88E4-0805B77254E4}" type="slidenum">
              <a:rPr lang="zh-CN" altLang="en-US" smtClean="0">
                <a:solidFill>
                  <a:srgbClr val="04617B">
                    <a:shade val="90000"/>
                  </a:srgbClr>
                </a:solidFill>
              </a:rPr>
              <a:pPr/>
              <a:t>‹#›</a:t>
            </a:fld>
            <a:endParaRPr lang="zh-CN" altLang="en-US">
              <a:solidFill>
                <a:srgbClr val="04617B">
                  <a:shade val="90000"/>
                </a:srgbClr>
              </a:solidFill>
            </a:endParaRPr>
          </a:p>
        </p:txBody>
      </p:sp>
    </p:spTree>
    <p:extLst>
      <p:ext uri="{BB962C8B-B14F-4D97-AF65-F5344CB8AC3E}">
        <p14:creationId xmlns="" xmlns:p14="http://schemas.microsoft.com/office/powerpoint/2010/main" val="36354416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CN" altLang="en-US" smtClean="0"/>
              <a:t>单击此处编辑母版文本样式</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Date Placeholder 4"/>
          <p:cNvSpPr>
            <a:spLocks noGrp="1"/>
          </p:cNvSpPr>
          <p:nvPr>
            <p:ph type="dt" sz="half" idx="10"/>
          </p:nvPr>
        </p:nvSpPr>
        <p:spPr/>
        <p:txBody>
          <a:bodyPr/>
          <a:lstStyle/>
          <a:p>
            <a:fld id="{D8521868-C8F2-40B9-B664-4C377D3F4C33}" type="datetimeFigureOut">
              <a:rPr lang="zh-CN" altLang="en-US" smtClean="0">
                <a:solidFill>
                  <a:srgbClr val="04617B">
                    <a:shade val="90000"/>
                  </a:srgbClr>
                </a:solidFill>
              </a:rPr>
              <a:pPr/>
              <a:t>2023/11/8</a:t>
            </a:fld>
            <a:endParaRPr lang="zh-CN" alt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zh-CN" alt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97565A2-13EA-4FE8-88E4-0805B77254E4}" type="slidenum">
              <a:rPr lang="zh-CN" altLang="en-US" smtClean="0">
                <a:solidFill>
                  <a:srgbClr val="04617B">
                    <a:shade val="90000"/>
                  </a:srgbClr>
                </a:solidFill>
              </a:rPr>
              <a:pPr/>
              <a:t>‹#›</a:t>
            </a:fld>
            <a:endParaRPr lang="zh-CN" altLang="en-US">
              <a:solidFill>
                <a:srgbClr val="04617B">
                  <a:shade val="90000"/>
                </a:srgbClr>
              </a:solidFill>
            </a:endParaRPr>
          </a:p>
        </p:txBody>
      </p:sp>
    </p:spTree>
    <p:extLst>
      <p:ext uri="{BB962C8B-B14F-4D97-AF65-F5344CB8AC3E}">
        <p14:creationId xmlns="" xmlns:p14="http://schemas.microsoft.com/office/powerpoint/2010/main" val="29778602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8"/>
            <a:ext cx="2212848" cy="1582621"/>
          </a:xfrm>
        </p:spPr>
        <p:txBody>
          <a:bodyPr vert="horz" lIns="45720" tIns="45720" rIns="45720" bIns="45720" anchor="b"/>
          <a:lstStyle>
            <a:lvl1pPr algn="l">
              <a:buNone/>
              <a:defRPr sz="2000" b="1">
                <a:solidFill>
                  <a:schemeClr val="tx2"/>
                </a:solidFill>
              </a:defRPr>
            </a:lvl1pPr>
          </a:lstStyle>
          <a:p>
            <a:r>
              <a:rPr kumimoji="0" lang="zh-CN" altLang="en-US" smtClean="0"/>
              <a:t>单击此处编辑母版标题样式</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5" name="Date Placeholder 4"/>
          <p:cNvSpPr>
            <a:spLocks noGrp="1"/>
          </p:cNvSpPr>
          <p:nvPr>
            <p:ph type="dt" sz="half" idx="10"/>
          </p:nvPr>
        </p:nvSpPr>
        <p:spPr/>
        <p:txBody>
          <a:bodyPr/>
          <a:lstStyle/>
          <a:p>
            <a:fld id="{D8521868-C8F2-40B9-B664-4C377D3F4C33}" type="datetimeFigureOut">
              <a:rPr lang="zh-CN" altLang="en-US" smtClean="0">
                <a:solidFill>
                  <a:srgbClr val="04617B">
                    <a:shade val="90000"/>
                  </a:srgbClr>
                </a:solidFill>
              </a:rPr>
              <a:pPr/>
              <a:t>2023/11/8</a:t>
            </a:fld>
            <a:endParaRPr lang="zh-CN" alt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zh-CN" altLang="en-US">
              <a:solidFill>
                <a:srgbClr val="04617B">
                  <a:shade val="90000"/>
                </a:srgbClr>
              </a:solidFill>
            </a:endParaRPr>
          </a:p>
        </p:txBody>
      </p:sp>
      <p:sp>
        <p:nvSpPr>
          <p:cNvPr id="7" name="Slide Number Placeholder 6"/>
          <p:cNvSpPr>
            <a:spLocks noGrp="1"/>
          </p:cNvSpPr>
          <p:nvPr>
            <p:ph type="sldNum" sz="quarter" idx="12"/>
          </p:nvPr>
        </p:nvSpPr>
        <p:spPr>
          <a:xfrm>
            <a:off x="8077200" y="6356352"/>
            <a:ext cx="609600" cy="365125"/>
          </a:xfrm>
        </p:spPr>
        <p:txBody>
          <a:bodyPr/>
          <a:lstStyle/>
          <a:p>
            <a:fld id="{597565A2-13EA-4FE8-88E4-0805B77254E4}" type="slidenum">
              <a:rPr lang="zh-CN" altLang="en-US" smtClean="0">
                <a:solidFill>
                  <a:srgbClr val="04617B">
                    <a:shade val="90000"/>
                  </a:srgbClr>
                </a:solidFill>
              </a:rPr>
              <a:pPr/>
              <a:t>‹#›</a:t>
            </a:fld>
            <a:endParaRPr lang="zh-CN" alt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CN" altLang="en-US" smtClean="0"/>
              <a:t>单击图标添加图片</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 xmlns:p14="http://schemas.microsoft.com/office/powerpoint/2010/main" val="27664847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CN" altLang="en-US" smtClean="0"/>
              <a:t>单击此处编辑母版标题样式</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Date Placeholder 3"/>
          <p:cNvSpPr>
            <a:spLocks noGrp="1"/>
          </p:cNvSpPr>
          <p:nvPr>
            <p:ph type="dt" sz="half" idx="10"/>
          </p:nvPr>
        </p:nvSpPr>
        <p:spPr/>
        <p:txBody>
          <a:bodyPr/>
          <a:lstStyle/>
          <a:p>
            <a:fld id="{D8521868-C8F2-40B9-B664-4C377D3F4C33}" type="datetimeFigureOut">
              <a:rPr lang="zh-CN" altLang="en-US" smtClean="0">
                <a:solidFill>
                  <a:srgbClr val="04617B">
                    <a:shade val="90000"/>
                  </a:srgbClr>
                </a:solidFill>
              </a:rPr>
              <a:pPr/>
              <a:t>2023/11/8</a:t>
            </a:fld>
            <a:endParaRPr lang="zh-CN" alt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zh-CN" alt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97565A2-13EA-4FE8-88E4-0805B77254E4}" type="slidenum">
              <a:rPr lang="zh-CN" altLang="en-US" smtClean="0">
                <a:solidFill>
                  <a:srgbClr val="04617B">
                    <a:shade val="90000"/>
                  </a:srgbClr>
                </a:solidFill>
              </a:rPr>
              <a:pPr/>
              <a:t>‹#›</a:t>
            </a:fld>
            <a:endParaRPr lang="zh-CN" altLang="en-US">
              <a:solidFill>
                <a:srgbClr val="04617B">
                  <a:shade val="90000"/>
                </a:srgbClr>
              </a:solidFill>
            </a:endParaRPr>
          </a:p>
        </p:txBody>
      </p:sp>
    </p:spTree>
    <p:extLst>
      <p:ext uri="{BB962C8B-B14F-4D97-AF65-F5344CB8AC3E}">
        <p14:creationId xmlns="" xmlns:p14="http://schemas.microsoft.com/office/powerpoint/2010/main" val="11269572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zh-CN" altLang="en-US" smtClean="0"/>
              <a:t>单击此处编辑母版标题样式</a:t>
            </a:r>
            <a:endParaRPr kumimoji="0"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Date Placeholder 3"/>
          <p:cNvSpPr>
            <a:spLocks noGrp="1"/>
          </p:cNvSpPr>
          <p:nvPr>
            <p:ph type="dt" sz="half" idx="10"/>
          </p:nvPr>
        </p:nvSpPr>
        <p:spPr/>
        <p:txBody>
          <a:bodyPr/>
          <a:lstStyle/>
          <a:p>
            <a:fld id="{D8521868-C8F2-40B9-B664-4C377D3F4C33}" type="datetimeFigureOut">
              <a:rPr lang="zh-CN" altLang="en-US" smtClean="0">
                <a:solidFill>
                  <a:srgbClr val="04617B">
                    <a:shade val="90000"/>
                  </a:srgbClr>
                </a:solidFill>
              </a:rPr>
              <a:pPr/>
              <a:t>2023/11/8</a:t>
            </a:fld>
            <a:endParaRPr lang="zh-CN" alt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zh-CN" alt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97565A2-13EA-4FE8-88E4-0805B77254E4}" type="slidenum">
              <a:rPr lang="zh-CN" altLang="en-US" smtClean="0">
                <a:solidFill>
                  <a:srgbClr val="04617B">
                    <a:shade val="90000"/>
                  </a:srgbClr>
                </a:solidFill>
              </a:rPr>
              <a:pPr/>
              <a:t>‹#›</a:t>
            </a:fld>
            <a:endParaRPr lang="zh-CN" altLang="en-US">
              <a:solidFill>
                <a:srgbClr val="04617B">
                  <a:shade val="90000"/>
                </a:srgbClr>
              </a:solidFill>
            </a:endParaRPr>
          </a:p>
        </p:txBody>
      </p:sp>
    </p:spTree>
    <p:extLst>
      <p:ext uri="{BB962C8B-B14F-4D97-AF65-F5344CB8AC3E}">
        <p14:creationId xmlns="" xmlns:p14="http://schemas.microsoft.com/office/powerpoint/2010/main" val="42633406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30" name="Date Placeholder 29"/>
          <p:cNvSpPr>
            <a:spLocks noGrp="1"/>
          </p:cNvSpPr>
          <p:nvPr>
            <p:ph type="dt" sz="half" idx="10"/>
          </p:nvPr>
        </p:nvSpPr>
        <p:spPr/>
        <p:txBody>
          <a:bodyPr/>
          <a:lstStyle/>
          <a:p>
            <a:fld id="{D8521868-C8F2-40B9-B664-4C377D3F4C33}" type="datetimeFigureOut">
              <a:rPr lang="zh-CN" altLang="en-US" smtClean="0">
                <a:solidFill>
                  <a:srgbClr val="DBF5F9">
                    <a:shade val="90000"/>
                  </a:srgbClr>
                </a:solidFill>
              </a:rPr>
              <a:pPr/>
              <a:t>2023/11/8</a:t>
            </a:fld>
            <a:endParaRPr lang="zh-CN" alt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zh-CN" alt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597565A2-13EA-4FE8-88E4-0805B77254E4}" type="slidenum">
              <a:rPr lang="zh-CN" altLang="en-US" smtClean="0">
                <a:solidFill>
                  <a:srgbClr val="DBF5F9">
                    <a:shade val="90000"/>
                  </a:srgbClr>
                </a:solidFill>
              </a:rPr>
              <a:pPr/>
              <a:t>‹#›</a:t>
            </a:fld>
            <a:endParaRPr lang="zh-CN" altLang="en-US">
              <a:solidFill>
                <a:srgbClr val="DBF5F9">
                  <a:shade val="90000"/>
                </a:srgbClr>
              </a:solidFill>
            </a:endParaRPr>
          </a:p>
        </p:txBody>
      </p:sp>
    </p:spTree>
    <p:extLst>
      <p:ext uri="{BB962C8B-B14F-4D97-AF65-F5344CB8AC3E}">
        <p14:creationId xmlns="" xmlns:p14="http://schemas.microsoft.com/office/powerpoint/2010/main" val="656861633"/>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CN" altLang="en-US" smtClean="0"/>
              <a:t>单击此处编辑母版标题样式</a:t>
            </a:r>
            <a:endParaRPr kumimoji="0" lang="en-US"/>
          </a:p>
        </p:txBody>
      </p:sp>
      <p:sp>
        <p:nvSpPr>
          <p:cNvPr id="3" name="Content Placeholder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Date Placeholder 3"/>
          <p:cNvSpPr>
            <a:spLocks noGrp="1"/>
          </p:cNvSpPr>
          <p:nvPr>
            <p:ph type="dt" sz="half" idx="10"/>
          </p:nvPr>
        </p:nvSpPr>
        <p:spPr/>
        <p:txBody>
          <a:bodyPr/>
          <a:lstStyle/>
          <a:p>
            <a:fld id="{D8521868-C8F2-40B9-B664-4C377D3F4C33}" type="datetimeFigureOut">
              <a:rPr lang="zh-CN" altLang="en-US" smtClean="0">
                <a:solidFill>
                  <a:srgbClr val="04617B">
                    <a:shade val="90000"/>
                  </a:srgbClr>
                </a:solidFill>
              </a:rPr>
              <a:pPr/>
              <a:t>2023/11/8</a:t>
            </a:fld>
            <a:endParaRPr lang="zh-CN" alt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zh-CN" alt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97565A2-13EA-4FE8-88E4-0805B77254E4}" type="slidenum">
              <a:rPr lang="zh-CN" altLang="en-US" smtClean="0">
                <a:solidFill>
                  <a:srgbClr val="04617B">
                    <a:shade val="90000"/>
                  </a:srgbClr>
                </a:solidFill>
              </a:rPr>
              <a:pPr/>
              <a:t>‹#›</a:t>
            </a:fld>
            <a:endParaRPr lang="zh-CN" altLang="en-US">
              <a:solidFill>
                <a:srgbClr val="04617B">
                  <a:shade val="90000"/>
                </a:srgbClr>
              </a:solidFill>
            </a:endParaRPr>
          </a:p>
        </p:txBody>
      </p:sp>
    </p:spTree>
    <p:extLst>
      <p:ext uri="{BB962C8B-B14F-4D97-AF65-F5344CB8AC3E}">
        <p14:creationId xmlns="" xmlns:p14="http://schemas.microsoft.com/office/powerpoint/2010/main" val="27127635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Date Placeholder 3"/>
          <p:cNvSpPr>
            <a:spLocks noGrp="1"/>
          </p:cNvSpPr>
          <p:nvPr>
            <p:ph type="dt" sz="half" idx="10"/>
          </p:nvPr>
        </p:nvSpPr>
        <p:spPr/>
        <p:txBody>
          <a:bodyPr/>
          <a:lstStyle/>
          <a:p>
            <a:fld id="{D8521868-C8F2-40B9-B664-4C377D3F4C33}" type="datetimeFigureOut">
              <a:rPr lang="zh-CN" altLang="en-US" smtClean="0">
                <a:solidFill>
                  <a:srgbClr val="DBF5F9">
                    <a:shade val="90000"/>
                  </a:srgbClr>
                </a:solidFill>
              </a:rPr>
              <a:pPr/>
              <a:t>2023/11/8</a:t>
            </a:fld>
            <a:endParaRPr lang="zh-CN" alt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zh-CN" alt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597565A2-13EA-4FE8-88E4-0805B77254E4}" type="slidenum">
              <a:rPr lang="zh-CN" altLang="en-US" smtClean="0">
                <a:solidFill>
                  <a:srgbClr val="DBF5F9">
                    <a:shade val="90000"/>
                  </a:srgbClr>
                </a:solidFill>
              </a:rPr>
              <a:pPr/>
              <a:t>‹#›</a:t>
            </a:fld>
            <a:endParaRPr lang="zh-CN" altLang="en-US">
              <a:solidFill>
                <a:srgbClr val="DBF5F9">
                  <a:shade val="90000"/>
                </a:srgbClr>
              </a:solidFill>
            </a:endParaRPr>
          </a:p>
        </p:txBody>
      </p:sp>
    </p:spTree>
    <p:extLst>
      <p:ext uri="{BB962C8B-B14F-4D97-AF65-F5344CB8AC3E}">
        <p14:creationId xmlns="" xmlns:p14="http://schemas.microsoft.com/office/powerpoint/2010/main" val="419066616"/>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zh-CN" altLang="en-US" smtClean="0"/>
              <a:t>单击此处编辑母版标题样式</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Date Placeholder 4"/>
          <p:cNvSpPr>
            <a:spLocks noGrp="1"/>
          </p:cNvSpPr>
          <p:nvPr>
            <p:ph type="dt" sz="half" idx="10"/>
          </p:nvPr>
        </p:nvSpPr>
        <p:spPr/>
        <p:txBody>
          <a:bodyPr/>
          <a:lstStyle/>
          <a:p>
            <a:fld id="{D8521868-C8F2-40B9-B664-4C377D3F4C33}" type="datetimeFigureOut">
              <a:rPr lang="zh-CN" altLang="en-US" smtClean="0">
                <a:solidFill>
                  <a:srgbClr val="04617B">
                    <a:shade val="90000"/>
                  </a:srgbClr>
                </a:solidFill>
              </a:rPr>
              <a:pPr/>
              <a:t>2023/11/8</a:t>
            </a:fld>
            <a:endParaRPr lang="zh-CN" alt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zh-CN" alt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97565A2-13EA-4FE8-88E4-0805B77254E4}" type="slidenum">
              <a:rPr lang="zh-CN" altLang="en-US" smtClean="0">
                <a:solidFill>
                  <a:srgbClr val="04617B">
                    <a:shade val="90000"/>
                  </a:srgbClr>
                </a:solidFill>
              </a:rPr>
              <a:pPr/>
              <a:t>‹#›</a:t>
            </a:fld>
            <a:endParaRPr lang="zh-CN" altLang="en-US">
              <a:solidFill>
                <a:srgbClr val="04617B">
                  <a:shade val="90000"/>
                </a:srgbClr>
              </a:solidFill>
            </a:endParaRPr>
          </a:p>
        </p:txBody>
      </p:sp>
    </p:spTree>
    <p:extLst>
      <p:ext uri="{BB962C8B-B14F-4D97-AF65-F5344CB8AC3E}">
        <p14:creationId xmlns="" xmlns:p14="http://schemas.microsoft.com/office/powerpoint/2010/main" val="2293952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5" name="Date Placeholder 4"/>
          <p:cNvSpPr>
            <a:spLocks noGrp="1"/>
          </p:cNvSpPr>
          <p:nvPr>
            <p:ph type="dt" sz="half" idx="10"/>
          </p:nvPr>
        </p:nvSpPr>
        <p:spPr/>
        <p:txBody>
          <a:bodyPr/>
          <a:lstStyle/>
          <a:p>
            <a:fld id="{C5E4B403-A997-4FC3-975D-5C0BEDC27C27}" type="datetimeFigureOut">
              <a:rPr lang="zh-CN" altLang="en-US" smtClean="0"/>
              <a:pPr/>
              <a:t>2023/11/8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45EF6C9-C975-4594-B72D-45137B9B259B}" type="slidenum">
              <a:rPr lang="zh-CN" altLang="en-US" smtClean="0"/>
              <a:pPr/>
              <a:t>‹#›</a:t>
            </a:fld>
            <a:endParaRPr lang="zh-CN" altLang="en-US"/>
          </a:p>
        </p:txBody>
      </p:sp>
      <p:sp>
        <p:nvSpPr>
          <p:cNvPr id="9" name="Content Placeholder 8"/>
          <p:cNvSpPr>
            <a:spLocks noGrp="1"/>
          </p:cNvSpPr>
          <p:nvPr>
            <p:ph sz="quarter" idx="13"/>
          </p:nvPr>
        </p:nvSpPr>
        <p:spPr>
          <a:xfrm>
            <a:off x="676655" y="2679192"/>
            <a:ext cx="3822192" cy="34472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zh-CN" altLang="en-US" smtClean="0"/>
              <a:t>单击此处编辑母版标题样式</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Text Placeholder 3"/>
          <p:cNvSpPr>
            <a:spLocks noGrp="1"/>
          </p:cNvSpPr>
          <p:nvPr>
            <p:ph type="body" sz="half" idx="3"/>
          </p:nvPr>
        </p:nvSpPr>
        <p:spPr>
          <a:xfrm>
            <a:off x="4645026" y="1859759"/>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Content Placeholder 5"/>
          <p:cNvSpPr>
            <a:spLocks noGrp="1"/>
          </p:cNvSpPr>
          <p:nvPr>
            <p:ph sz="quarter" idx="4"/>
          </p:nvPr>
        </p:nvSpPr>
        <p:spPr>
          <a:xfrm>
            <a:off x="4645026"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Date Placeholder 6"/>
          <p:cNvSpPr>
            <a:spLocks noGrp="1"/>
          </p:cNvSpPr>
          <p:nvPr>
            <p:ph type="dt" sz="half" idx="10"/>
          </p:nvPr>
        </p:nvSpPr>
        <p:spPr/>
        <p:txBody>
          <a:bodyPr/>
          <a:lstStyle/>
          <a:p>
            <a:fld id="{D8521868-C8F2-40B9-B664-4C377D3F4C33}" type="datetimeFigureOut">
              <a:rPr lang="zh-CN" altLang="en-US" smtClean="0">
                <a:solidFill>
                  <a:srgbClr val="04617B">
                    <a:shade val="90000"/>
                  </a:srgbClr>
                </a:solidFill>
              </a:rPr>
              <a:pPr/>
              <a:t>2023/11/8</a:t>
            </a:fld>
            <a:endParaRPr lang="zh-CN" alt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zh-CN" alt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597565A2-13EA-4FE8-88E4-0805B77254E4}" type="slidenum">
              <a:rPr lang="zh-CN" altLang="en-US" smtClean="0">
                <a:solidFill>
                  <a:srgbClr val="04617B">
                    <a:shade val="90000"/>
                  </a:srgbClr>
                </a:solidFill>
              </a:rPr>
              <a:pPr/>
              <a:t>‹#›</a:t>
            </a:fld>
            <a:endParaRPr lang="zh-CN" altLang="en-US">
              <a:solidFill>
                <a:srgbClr val="04617B">
                  <a:shade val="90000"/>
                </a:srgbClr>
              </a:solidFill>
            </a:endParaRPr>
          </a:p>
        </p:txBody>
      </p:sp>
    </p:spTree>
    <p:extLst>
      <p:ext uri="{BB962C8B-B14F-4D97-AF65-F5344CB8AC3E}">
        <p14:creationId xmlns="" xmlns:p14="http://schemas.microsoft.com/office/powerpoint/2010/main" val="17982362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Date Placeholder 2"/>
          <p:cNvSpPr>
            <a:spLocks noGrp="1"/>
          </p:cNvSpPr>
          <p:nvPr>
            <p:ph type="dt" sz="half" idx="10"/>
          </p:nvPr>
        </p:nvSpPr>
        <p:spPr/>
        <p:txBody>
          <a:bodyPr/>
          <a:lstStyle/>
          <a:p>
            <a:fld id="{D8521868-C8F2-40B9-B664-4C377D3F4C33}" type="datetimeFigureOut">
              <a:rPr lang="zh-CN" altLang="en-US" smtClean="0">
                <a:solidFill>
                  <a:srgbClr val="04617B">
                    <a:shade val="90000"/>
                  </a:srgbClr>
                </a:solidFill>
              </a:rPr>
              <a:pPr/>
              <a:t>2023/11/8</a:t>
            </a:fld>
            <a:endParaRPr lang="zh-CN" alt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zh-CN" alt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597565A2-13EA-4FE8-88E4-0805B77254E4}" type="slidenum">
              <a:rPr lang="zh-CN" altLang="en-US" smtClean="0">
                <a:solidFill>
                  <a:srgbClr val="04617B">
                    <a:shade val="90000"/>
                  </a:srgbClr>
                </a:solidFill>
              </a:rPr>
              <a:pPr/>
              <a:t>‹#›</a:t>
            </a:fld>
            <a:endParaRPr lang="zh-CN" altLang="en-US">
              <a:solidFill>
                <a:srgbClr val="04617B">
                  <a:shade val="90000"/>
                </a:srgbClr>
              </a:solidFill>
            </a:endParaRPr>
          </a:p>
        </p:txBody>
      </p:sp>
    </p:spTree>
    <p:extLst>
      <p:ext uri="{BB962C8B-B14F-4D97-AF65-F5344CB8AC3E}">
        <p14:creationId xmlns="" xmlns:p14="http://schemas.microsoft.com/office/powerpoint/2010/main" val="16422809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521868-C8F2-40B9-B664-4C377D3F4C33}" type="datetimeFigureOut">
              <a:rPr lang="zh-CN" altLang="en-US" smtClean="0">
                <a:solidFill>
                  <a:srgbClr val="04617B">
                    <a:shade val="90000"/>
                  </a:srgbClr>
                </a:solidFill>
              </a:rPr>
              <a:pPr/>
              <a:t>2023/11/8</a:t>
            </a:fld>
            <a:endParaRPr lang="zh-CN" alt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zh-CN" alt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597565A2-13EA-4FE8-88E4-0805B77254E4}" type="slidenum">
              <a:rPr lang="zh-CN" altLang="en-US" smtClean="0">
                <a:solidFill>
                  <a:srgbClr val="04617B">
                    <a:shade val="90000"/>
                  </a:srgbClr>
                </a:solidFill>
              </a:rPr>
              <a:pPr/>
              <a:t>‹#›</a:t>
            </a:fld>
            <a:endParaRPr lang="zh-CN" altLang="en-US">
              <a:solidFill>
                <a:srgbClr val="04617B">
                  <a:shade val="90000"/>
                </a:srgbClr>
              </a:solidFill>
            </a:endParaRPr>
          </a:p>
        </p:txBody>
      </p:sp>
    </p:spTree>
    <p:extLst>
      <p:ext uri="{BB962C8B-B14F-4D97-AF65-F5344CB8AC3E}">
        <p14:creationId xmlns="" xmlns:p14="http://schemas.microsoft.com/office/powerpoint/2010/main" val="113008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CN" altLang="en-US" smtClean="0"/>
              <a:t>单击此处编辑母版文本样式</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Date Placeholder 4"/>
          <p:cNvSpPr>
            <a:spLocks noGrp="1"/>
          </p:cNvSpPr>
          <p:nvPr>
            <p:ph type="dt" sz="half" idx="10"/>
          </p:nvPr>
        </p:nvSpPr>
        <p:spPr/>
        <p:txBody>
          <a:bodyPr/>
          <a:lstStyle/>
          <a:p>
            <a:fld id="{D8521868-C8F2-40B9-B664-4C377D3F4C33}" type="datetimeFigureOut">
              <a:rPr lang="zh-CN" altLang="en-US" smtClean="0">
                <a:solidFill>
                  <a:srgbClr val="04617B">
                    <a:shade val="90000"/>
                  </a:srgbClr>
                </a:solidFill>
              </a:rPr>
              <a:pPr/>
              <a:t>2023/11/8</a:t>
            </a:fld>
            <a:endParaRPr lang="zh-CN" alt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zh-CN" alt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97565A2-13EA-4FE8-88E4-0805B77254E4}" type="slidenum">
              <a:rPr lang="zh-CN" altLang="en-US" smtClean="0">
                <a:solidFill>
                  <a:srgbClr val="04617B">
                    <a:shade val="90000"/>
                  </a:srgbClr>
                </a:solidFill>
              </a:rPr>
              <a:pPr/>
              <a:t>‹#›</a:t>
            </a:fld>
            <a:endParaRPr lang="zh-CN" altLang="en-US">
              <a:solidFill>
                <a:srgbClr val="04617B">
                  <a:shade val="90000"/>
                </a:srgbClr>
              </a:solidFill>
            </a:endParaRPr>
          </a:p>
        </p:txBody>
      </p:sp>
    </p:spTree>
    <p:extLst>
      <p:ext uri="{BB962C8B-B14F-4D97-AF65-F5344CB8AC3E}">
        <p14:creationId xmlns="" xmlns:p14="http://schemas.microsoft.com/office/powerpoint/2010/main" val="19016957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8"/>
            <a:ext cx="2212848" cy="1582621"/>
          </a:xfrm>
        </p:spPr>
        <p:txBody>
          <a:bodyPr vert="horz" lIns="45720" tIns="45720" rIns="45720" bIns="45720" anchor="b"/>
          <a:lstStyle>
            <a:lvl1pPr algn="l">
              <a:buNone/>
              <a:defRPr sz="2000" b="1">
                <a:solidFill>
                  <a:schemeClr val="tx2"/>
                </a:solidFill>
              </a:defRPr>
            </a:lvl1pPr>
          </a:lstStyle>
          <a:p>
            <a:r>
              <a:rPr kumimoji="0" lang="zh-CN" altLang="en-US" smtClean="0"/>
              <a:t>单击此处编辑母版标题样式</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5" name="Date Placeholder 4"/>
          <p:cNvSpPr>
            <a:spLocks noGrp="1"/>
          </p:cNvSpPr>
          <p:nvPr>
            <p:ph type="dt" sz="half" idx="10"/>
          </p:nvPr>
        </p:nvSpPr>
        <p:spPr/>
        <p:txBody>
          <a:bodyPr/>
          <a:lstStyle/>
          <a:p>
            <a:fld id="{D8521868-C8F2-40B9-B664-4C377D3F4C33}" type="datetimeFigureOut">
              <a:rPr lang="zh-CN" altLang="en-US" smtClean="0">
                <a:solidFill>
                  <a:srgbClr val="04617B">
                    <a:shade val="90000"/>
                  </a:srgbClr>
                </a:solidFill>
              </a:rPr>
              <a:pPr/>
              <a:t>2023/11/8</a:t>
            </a:fld>
            <a:endParaRPr lang="zh-CN" alt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zh-CN" altLang="en-US">
              <a:solidFill>
                <a:srgbClr val="04617B">
                  <a:shade val="90000"/>
                </a:srgbClr>
              </a:solidFill>
            </a:endParaRPr>
          </a:p>
        </p:txBody>
      </p:sp>
      <p:sp>
        <p:nvSpPr>
          <p:cNvPr id="7" name="Slide Number Placeholder 6"/>
          <p:cNvSpPr>
            <a:spLocks noGrp="1"/>
          </p:cNvSpPr>
          <p:nvPr>
            <p:ph type="sldNum" sz="quarter" idx="12"/>
          </p:nvPr>
        </p:nvSpPr>
        <p:spPr>
          <a:xfrm>
            <a:off x="8077200" y="6356352"/>
            <a:ext cx="609600" cy="365125"/>
          </a:xfrm>
        </p:spPr>
        <p:txBody>
          <a:bodyPr/>
          <a:lstStyle/>
          <a:p>
            <a:fld id="{597565A2-13EA-4FE8-88E4-0805B77254E4}" type="slidenum">
              <a:rPr lang="zh-CN" altLang="en-US" smtClean="0">
                <a:solidFill>
                  <a:srgbClr val="04617B">
                    <a:shade val="90000"/>
                  </a:srgbClr>
                </a:solidFill>
              </a:rPr>
              <a:pPr/>
              <a:t>‹#›</a:t>
            </a:fld>
            <a:endParaRPr lang="zh-CN" alt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CN" altLang="en-US" smtClean="0"/>
              <a:t>单击图标添加图片</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 xmlns:p14="http://schemas.microsoft.com/office/powerpoint/2010/main" val="25668810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CN" altLang="en-US" smtClean="0"/>
              <a:t>单击此处编辑母版标题样式</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Date Placeholder 3"/>
          <p:cNvSpPr>
            <a:spLocks noGrp="1"/>
          </p:cNvSpPr>
          <p:nvPr>
            <p:ph type="dt" sz="half" idx="10"/>
          </p:nvPr>
        </p:nvSpPr>
        <p:spPr/>
        <p:txBody>
          <a:bodyPr/>
          <a:lstStyle/>
          <a:p>
            <a:fld id="{D8521868-C8F2-40B9-B664-4C377D3F4C33}" type="datetimeFigureOut">
              <a:rPr lang="zh-CN" altLang="en-US" smtClean="0">
                <a:solidFill>
                  <a:srgbClr val="04617B">
                    <a:shade val="90000"/>
                  </a:srgbClr>
                </a:solidFill>
              </a:rPr>
              <a:pPr/>
              <a:t>2023/11/8</a:t>
            </a:fld>
            <a:endParaRPr lang="zh-CN" alt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zh-CN" alt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97565A2-13EA-4FE8-88E4-0805B77254E4}" type="slidenum">
              <a:rPr lang="zh-CN" altLang="en-US" smtClean="0">
                <a:solidFill>
                  <a:srgbClr val="04617B">
                    <a:shade val="90000"/>
                  </a:srgbClr>
                </a:solidFill>
              </a:rPr>
              <a:pPr/>
              <a:t>‹#›</a:t>
            </a:fld>
            <a:endParaRPr lang="zh-CN" altLang="en-US">
              <a:solidFill>
                <a:srgbClr val="04617B">
                  <a:shade val="90000"/>
                </a:srgbClr>
              </a:solidFill>
            </a:endParaRPr>
          </a:p>
        </p:txBody>
      </p:sp>
    </p:spTree>
    <p:extLst>
      <p:ext uri="{BB962C8B-B14F-4D97-AF65-F5344CB8AC3E}">
        <p14:creationId xmlns="" xmlns:p14="http://schemas.microsoft.com/office/powerpoint/2010/main" val="38340015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zh-CN" altLang="en-US" smtClean="0"/>
              <a:t>单击此处编辑母版标题样式</a:t>
            </a:r>
            <a:endParaRPr kumimoji="0"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Date Placeholder 3"/>
          <p:cNvSpPr>
            <a:spLocks noGrp="1"/>
          </p:cNvSpPr>
          <p:nvPr>
            <p:ph type="dt" sz="half" idx="10"/>
          </p:nvPr>
        </p:nvSpPr>
        <p:spPr/>
        <p:txBody>
          <a:bodyPr/>
          <a:lstStyle/>
          <a:p>
            <a:fld id="{D8521868-C8F2-40B9-B664-4C377D3F4C33}" type="datetimeFigureOut">
              <a:rPr lang="zh-CN" altLang="en-US" smtClean="0">
                <a:solidFill>
                  <a:srgbClr val="04617B">
                    <a:shade val="90000"/>
                  </a:srgbClr>
                </a:solidFill>
              </a:rPr>
              <a:pPr/>
              <a:t>2023/11/8</a:t>
            </a:fld>
            <a:endParaRPr lang="zh-CN" alt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zh-CN" alt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97565A2-13EA-4FE8-88E4-0805B77254E4}" type="slidenum">
              <a:rPr lang="zh-CN" altLang="en-US" smtClean="0">
                <a:solidFill>
                  <a:srgbClr val="04617B">
                    <a:shade val="90000"/>
                  </a:srgbClr>
                </a:solidFill>
              </a:rPr>
              <a:pPr/>
              <a:t>‹#›</a:t>
            </a:fld>
            <a:endParaRPr lang="zh-CN" altLang="en-US">
              <a:solidFill>
                <a:srgbClr val="04617B">
                  <a:shade val="90000"/>
                </a:srgbClr>
              </a:solidFill>
            </a:endParaRPr>
          </a:p>
        </p:txBody>
      </p:sp>
    </p:spTree>
    <p:extLst>
      <p:ext uri="{BB962C8B-B14F-4D97-AF65-F5344CB8AC3E}">
        <p14:creationId xmlns="" xmlns:p14="http://schemas.microsoft.com/office/powerpoint/2010/main" val="21036979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标题幻灯片">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30" name="Date Placeholder 29"/>
          <p:cNvSpPr>
            <a:spLocks noGrp="1"/>
          </p:cNvSpPr>
          <p:nvPr>
            <p:ph type="dt" sz="half" idx="10"/>
          </p:nvPr>
        </p:nvSpPr>
        <p:spPr/>
        <p:txBody>
          <a:bodyPr/>
          <a:lstStyle/>
          <a:p>
            <a:fld id="{D8521868-C8F2-40B9-B664-4C377D3F4C33}" type="datetimeFigureOut">
              <a:rPr lang="zh-CN" altLang="en-US" smtClean="0">
                <a:solidFill>
                  <a:srgbClr val="DBF5F9">
                    <a:shade val="90000"/>
                  </a:srgbClr>
                </a:solidFill>
              </a:rPr>
              <a:pPr/>
              <a:t>2023/11/8</a:t>
            </a:fld>
            <a:endParaRPr lang="zh-CN" alt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zh-CN" alt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597565A2-13EA-4FE8-88E4-0805B77254E4}" type="slidenum">
              <a:rPr lang="zh-CN" altLang="en-US" smtClean="0">
                <a:solidFill>
                  <a:srgbClr val="DBF5F9">
                    <a:shade val="90000"/>
                  </a:srgbClr>
                </a:solidFill>
              </a:rPr>
              <a:pPr/>
              <a:t>‹#›</a:t>
            </a:fld>
            <a:endParaRPr lang="zh-CN" altLang="en-US">
              <a:solidFill>
                <a:srgbClr val="DBF5F9">
                  <a:shade val="90000"/>
                </a:srgbClr>
              </a:solidFill>
            </a:endParaRPr>
          </a:p>
        </p:txBody>
      </p:sp>
    </p:spTree>
    <p:extLst>
      <p:ext uri="{BB962C8B-B14F-4D97-AF65-F5344CB8AC3E}">
        <p14:creationId xmlns="" xmlns:p14="http://schemas.microsoft.com/office/powerpoint/2010/main" val="3846338311"/>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CN" altLang="en-US" smtClean="0"/>
              <a:t>单击此处编辑母版标题样式</a:t>
            </a:r>
            <a:endParaRPr kumimoji="0" lang="en-US"/>
          </a:p>
        </p:txBody>
      </p:sp>
      <p:sp>
        <p:nvSpPr>
          <p:cNvPr id="3" name="Content Placeholder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Date Placeholder 3"/>
          <p:cNvSpPr>
            <a:spLocks noGrp="1"/>
          </p:cNvSpPr>
          <p:nvPr>
            <p:ph type="dt" sz="half" idx="10"/>
          </p:nvPr>
        </p:nvSpPr>
        <p:spPr/>
        <p:txBody>
          <a:bodyPr/>
          <a:lstStyle/>
          <a:p>
            <a:fld id="{D8521868-C8F2-40B9-B664-4C377D3F4C33}" type="datetimeFigureOut">
              <a:rPr lang="zh-CN" altLang="en-US" smtClean="0">
                <a:solidFill>
                  <a:srgbClr val="04617B">
                    <a:shade val="90000"/>
                  </a:srgbClr>
                </a:solidFill>
              </a:rPr>
              <a:pPr/>
              <a:t>2023/11/8</a:t>
            </a:fld>
            <a:endParaRPr lang="zh-CN" alt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zh-CN" alt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97565A2-13EA-4FE8-88E4-0805B77254E4}" type="slidenum">
              <a:rPr lang="zh-CN" altLang="en-US" smtClean="0">
                <a:solidFill>
                  <a:srgbClr val="04617B">
                    <a:shade val="90000"/>
                  </a:srgbClr>
                </a:solidFill>
              </a:rPr>
              <a:pPr/>
              <a:t>‹#›</a:t>
            </a:fld>
            <a:endParaRPr lang="zh-CN" altLang="en-US">
              <a:solidFill>
                <a:srgbClr val="04617B">
                  <a:shade val="90000"/>
                </a:srgbClr>
              </a:solidFill>
            </a:endParaRPr>
          </a:p>
        </p:txBody>
      </p:sp>
    </p:spTree>
    <p:extLst>
      <p:ext uri="{BB962C8B-B14F-4D97-AF65-F5344CB8AC3E}">
        <p14:creationId xmlns="" xmlns:p14="http://schemas.microsoft.com/office/powerpoint/2010/main" val="25783188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Date Placeholder 3"/>
          <p:cNvSpPr>
            <a:spLocks noGrp="1"/>
          </p:cNvSpPr>
          <p:nvPr>
            <p:ph type="dt" sz="half" idx="10"/>
          </p:nvPr>
        </p:nvSpPr>
        <p:spPr/>
        <p:txBody>
          <a:bodyPr/>
          <a:lstStyle/>
          <a:p>
            <a:fld id="{D8521868-C8F2-40B9-B664-4C377D3F4C33}" type="datetimeFigureOut">
              <a:rPr lang="zh-CN" altLang="en-US" smtClean="0">
                <a:solidFill>
                  <a:srgbClr val="DBF5F9">
                    <a:shade val="90000"/>
                  </a:srgbClr>
                </a:solidFill>
              </a:rPr>
              <a:pPr/>
              <a:t>2023/11/8</a:t>
            </a:fld>
            <a:endParaRPr lang="zh-CN" alt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zh-CN" alt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597565A2-13EA-4FE8-88E4-0805B77254E4}" type="slidenum">
              <a:rPr lang="zh-CN" altLang="en-US" smtClean="0">
                <a:solidFill>
                  <a:srgbClr val="DBF5F9">
                    <a:shade val="90000"/>
                  </a:srgbClr>
                </a:solidFill>
              </a:rPr>
              <a:pPr/>
              <a:t>‹#›</a:t>
            </a:fld>
            <a:endParaRPr lang="zh-CN" altLang="en-US">
              <a:solidFill>
                <a:srgbClr val="DBF5F9">
                  <a:shade val="90000"/>
                </a:srgbClr>
              </a:solidFill>
            </a:endParaRPr>
          </a:p>
        </p:txBody>
      </p:sp>
    </p:spTree>
    <p:extLst>
      <p:ext uri="{BB962C8B-B14F-4D97-AF65-F5344CB8AC3E}">
        <p14:creationId xmlns="" xmlns:p14="http://schemas.microsoft.com/office/powerpoint/2010/main" val="514007417"/>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77333" y="3429002"/>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45025" y="3429002"/>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C5E4B403-A997-4FC3-975D-5C0BEDC27C27}" type="datetimeFigureOut">
              <a:rPr lang="zh-CN" altLang="en-US" smtClean="0"/>
              <a:pPr/>
              <a:t>2023/11/8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45EF6C9-C975-4594-B72D-45137B9B259B}"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zh-CN" altLang="en-US" smtClean="0"/>
              <a:t>单击此处编辑母版标题样式</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Date Placeholder 4"/>
          <p:cNvSpPr>
            <a:spLocks noGrp="1"/>
          </p:cNvSpPr>
          <p:nvPr>
            <p:ph type="dt" sz="half" idx="10"/>
          </p:nvPr>
        </p:nvSpPr>
        <p:spPr/>
        <p:txBody>
          <a:bodyPr/>
          <a:lstStyle/>
          <a:p>
            <a:fld id="{D8521868-C8F2-40B9-B664-4C377D3F4C33}" type="datetimeFigureOut">
              <a:rPr lang="zh-CN" altLang="en-US" smtClean="0">
                <a:solidFill>
                  <a:srgbClr val="04617B">
                    <a:shade val="90000"/>
                  </a:srgbClr>
                </a:solidFill>
              </a:rPr>
              <a:pPr/>
              <a:t>2023/11/8</a:t>
            </a:fld>
            <a:endParaRPr lang="zh-CN" alt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zh-CN" alt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97565A2-13EA-4FE8-88E4-0805B77254E4}" type="slidenum">
              <a:rPr lang="zh-CN" altLang="en-US" smtClean="0">
                <a:solidFill>
                  <a:srgbClr val="04617B">
                    <a:shade val="90000"/>
                  </a:srgbClr>
                </a:solidFill>
              </a:rPr>
              <a:pPr/>
              <a:t>‹#›</a:t>
            </a:fld>
            <a:endParaRPr lang="zh-CN" altLang="en-US">
              <a:solidFill>
                <a:srgbClr val="04617B">
                  <a:shade val="90000"/>
                </a:srgbClr>
              </a:solidFill>
            </a:endParaRPr>
          </a:p>
        </p:txBody>
      </p:sp>
    </p:spTree>
    <p:extLst>
      <p:ext uri="{BB962C8B-B14F-4D97-AF65-F5344CB8AC3E}">
        <p14:creationId xmlns="" xmlns:p14="http://schemas.microsoft.com/office/powerpoint/2010/main" val="22921461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zh-CN" altLang="en-US" smtClean="0"/>
              <a:t>单击此处编辑母版标题样式</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Text Placeholder 3"/>
          <p:cNvSpPr>
            <a:spLocks noGrp="1"/>
          </p:cNvSpPr>
          <p:nvPr>
            <p:ph type="body" sz="half" idx="3"/>
          </p:nvPr>
        </p:nvSpPr>
        <p:spPr>
          <a:xfrm>
            <a:off x="4645026" y="1859759"/>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Content Placeholder 5"/>
          <p:cNvSpPr>
            <a:spLocks noGrp="1"/>
          </p:cNvSpPr>
          <p:nvPr>
            <p:ph sz="quarter" idx="4"/>
          </p:nvPr>
        </p:nvSpPr>
        <p:spPr>
          <a:xfrm>
            <a:off x="4645026"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Date Placeholder 6"/>
          <p:cNvSpPr>
            <a:spLocks noGrp="1"/>
          </p:cNvSpPr>
          <p:nvPr>
            <p:ph type="dt" sz="half" idx="10"/>
          </p:nvPr>
        </p:nvSpPr>
        <p:spPr/>
        <p:txBody>
          <a:bodyPr/>
          <a:lstStyle/>
          <a:p>
            <a:fld id="{D8521868-C8F2-40B9-B664-4C377D3F4C33}" type="datetimeFigureOut">
              <a:rPr lang="zh-CN" altLang="en-US" smtClean="0">
                <a:solidFill>
                  <a:srgbClr val="04617B">
                    <a:shade val="90000"/>
                  </a:srgbClr>
                </a:solidFill>
              </a:rPr>
              <a:pPr/>
              <a:t>2023/11/8</a:t>
            </a:fld>
            <a:endParaRPr lang="zh-CN" alt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zh-CN" alt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597565A2-13EA-4FE8-88E4-0805B77254E4}" type="slidenum">
              <a:rPr lang="zh-CN" altLang="en-US" smtClean="0">
                <a:solidFill>
                  <a:srgbClr val="04617B">
                    <a:shade val="90000"/>
                  </a:srgbClr>
                </a:solidFill>
              </a:rPr>
              <a:pPr/>
              <a:t>‹#›</a:t>
            </a:fld>
            <a:endParaRPr lang="zh-CN" altLang="en-US">
              <a:solidFill>
                <a:srgbClr val="04617B">
                  <a:shade val="90000"/>
                </a:srgbClr>
              </a:solidFill>
            </a:endParaRPr>
          </a:p>
        </p:txBody>
      </p:sp>
    </p:spTree>
    <p:extLst>
      <p:ext uri="{BB962C8B-B14F-4D97-AF65-F5344CB8AC3E}">
        <p14:creationId xmlns="" xmlns:p14="http://schemas.microsoft.com/office/powerpoint/2010/main" val="28917568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Date Placeholder 2"/>
          <p:cNvSpPr>
            <a:spLocks noGrp="1"/>
          </p:cNvSpPr>
          <p:nvPr>
            <p:ph type="dt" sz="half" idx="10"/>
          </p:nvPr>
        </p:nvSpPr>
        <p:spPr/>
        <p:txBody>
          <a:bodyPr/>
          <a:lstStyle/>
          <a:p>
            <a:fld id="{D8521868-C8F2-40B9-B664-4C377D3F4C33}" type="datetimeFigureOut">
              <a:rPr lang="zh-CN" altLang="en-US" smtClean="0">
                <a:solidFill>
                  <a:srgbClr val="04617B">
                    <a:shade val="90000"/>
                  </a:srgbClr>
                </a:solidFill>
              </a:rPr>
              <a:pPr/>
              <a:t>2023/11/8</a:t>
            </a:fld>
            <a:endParaRPr lang="zh-CN" alt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zh-CN" alt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597565A2-13EA-4FE8-88E4-0805B77254E4}" type="slidenum">
              <a:rPr lang="zh-CN" altLang="en-US" smtClean="0">
                <a:solidFill>
                  <a:srgbClr val="04617B">
                    <a:shade val="90000"/>
                  </a:srgbClr>
                </a:solidFill>
              </a:rPr>
              <a:pPr/>
              <a:t>‹#›</a:t>
            </a:fld>
            <a:endParaRPr lang="zh-CN" altLang="en-US">
              <a:solidFill>
                <a:srgbClr val="04617B">
                  <a:shade val="90000"/>
                </a:srgbClr>
              </a:solidFill>
            </a:endParaRPr>
          </a:p>
        </p:txBody>
      </p:sp>
    </p:spTree>
    <p:extLst>
      <p:ext uri="{BB962C8B-B14F-4D97-AF65-F5344CB8AC3E}">
        <p14:creationId xmlns="" xmlns:p14="http://schemas.microsoft.com/office/powerpoint/2010/main" val="20746201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521868-C8F2-40B9-B664-4C377D3F4C33}" type="datetimeFigureOut">
              <a:rPr lang="zh-CN" altLang="en-US" smtClean="0">
                <a:solidFill>
                  <a:srgbClr val="04617B">
                    <a:shade val="90000"/>
                  </a:srgbClr>
                </a:solidFill>
              </a:rPr>
              <a:pPr/>
              <a:t>2023/11/8</a:t>
            </a:fld>
            <a:endParaRPr lang="zh-CN" alt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zh-CN" alt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597565A2-13EA-4FE8-88E4-0805B77254E4}" type="slidenum">
              <a:rPr lang="zh-CN" altLang="en-US" smtClean="0">
                <a:solidFill>
                  <a:srgbClr val="04617B">
                    <a:shade val="90000"/>
                  </a:srgbClr>
                </a:solidFill>
              </a:rPr>
              <a:pPr/>
              <a:t>‹#›</a:t>
            </a:fld>
            <a:endParaRPr lang="zh-CN" altLang="en-US">
              <a:solidFill>
                <a:srgbClr val="04617B">
                  <a:shade val="90000"/>
                </a:srgbClr>
              </a:solidFill>
            </a:endParaRPr>
          </a:p>
        </p:txBody>
      </p:sp>
    </p:spTree>
    <p:extLst>
      <p:ext uri="{BB962C8B-B14F-4D97-AF65-F5344CB8AC3E}">
        <p14:creationId xmlns="" xmlns:p14="http://schemas.microsoft.com/office/powerpoint/2010/main" val="22734036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CN" altLang="en-US" smtClean="0"/>
              <a:t>单击此处编辑母版文本样式</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Date Placeholder 4"/>
          <p:cNvSpPr>
            <a:spLocks noGrp="1"/>
          </p:cNvSpPr>
          <p:nvPr>
            <p:ph type="dt" sz="half" idx="10"/>
          </p:nvPr>
        </p:nvSpPr>
        <p:spPr/>
        <p:txBody>
          <a:bodyPr/>
          <a:lstStyle/>
          <a:p>
            <a:fld id="{D8521868-C8F2-40B9-B664-4C377D3F4C33}" type="datetimeFigureOut">
              <a:rPr lang="zh-CN" altLang="en-US" smtClean="0">
                <a:solidFill>
                  <a:srgbClr val="04617B">
                    <a:shade val="90000"/>
                  </a:srgbClr>
                </a:solidFill>
              </a:rPr>
              <a:pPr/>
              <a:t>2023/11/8</a:t>
            </a:fld>
            <a:endParaRPr lang="zh-CN" alt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zh-CN" alt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97565A2-13EA-4FE8-88E4-0805B77254E4}" type="slidenum">
              <a:rPr lang="zh-CN" altLang="en-US" smtClean="0">
                <a:solidFill>
                  <a:srgbClr val="04617B">
                    <a:shade val="90000"/>
                  </a:srgbClr>
                </a:solidFill>
              </a:rPr>
              <a:pPr/>
              <a:t>‹#›</a:t>
            </a:fld>
            <a:endParaRPr lang="zh-CN" altLang="en-US">
              <a:solidFill>
                <a:srgbClr val="04617B">
                  <a:shade val="90000"/>
                </a:srgbClr>
              </a:solidFill>
            </a:endParaRPr>
          </a:p>
        </p:txBody>
      </p:sp>
    </p:spTree>
    <p:extLst>
      <p:ext uri="{BB962C8B-B14F-4D97-AF65-F5344CB8AC3E}">
        <p14:creationId xmlns="" xmlns:p14="http://schemas.microsoft.com/office/powerpoint/2010/main" val="2758595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8"/>
            <a:ext cx="2212848" cy="1582621"/>
          </a:xfrm>
        </p:spPr>
        <p:txBody>
          <a:bodyPr vert="horz" lIns="45720" tIns="45720" rIns="45720" bIns="45720" anchor="b"/>
          <a:lstStyle>
            <a:lvl1pPr algn="l">
              <a:buNone/>
              <a:defRPr sz="2000" b="1">
                <a:solidFill>
                  <a:schemeClr val="tx2"/>
                </a:solidFill>
              </a:defRPr>
            </a:lvl1pPr>
          </a:lstStyle>
          <a:p>
            <a:r>
              <a:rPr kumimoji="0" lang="zh-CN" altLang="en-US" smtClean="0"/>
              <a:t>单击此处编辑母版标题样式</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5" name="Date Placeholder 4"/>
          <p:cNvSpPr>
            <a:spLocks noGrp="1"/>
          </p:cNvSpPr>
          <p:nvPr>
            <p:ph type="dt" sz="half" idx="10"/>
          </p:nvPr>
        </p:nvSpPr>
        <p:spPr/>
        <p:txBody>
          <a:bodyPr/>
          <a:lstStyle/>
          <a:p>
            <a:fld id="{D8521868-C8F2-40B9-B664-4C377D3F4C33}" type="datetimeFigureOut">
              <a:rPr lang="zh-CN" altLang="en-US" smtClean="0">
                <a:solidFill>
                  <a:srgbClr val="04617B">
                    <a:shade val="90000"/>
                  </a:srgbClr>
                </a:solidFill>
              </a:rPr>
              <a:pPr/>
              <a:t>2023/11/8</a:t>
            </a:fld>
            <a:endParaRPr lang="zh-CN" alt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zh-CN" altLang="en-US">
              <a:solidFill>
                <a:srgbClr val="04617B">
                  <a:shade val="90000"/>
                </a:srgbClr>
              </a:solidFill>
            </a:endParaRPr>
          </a:p>
        </p:txBody>
      </p:sp>
      <p:sp>
        <p:nvSpPr>
          <p:cNvPr id="7" name="Slide Number Placeholder 6"/>
          <p:cNvSpPr>
            <a:spLocks noGrp="1"/>
          </p:cNvSpPr>
          <p:nvPr>
            <p:ph type="sldNum" sz="quarter" idx="12"/>
          </p:nvPr>
        </p:nvSpPr>
        <p:spPr>
          <a:xfrm>
            <a:off x="8077200" y="6356352"/>
            <a:ext cx="609600" cy="365125"/>
          </a:xfrm>
        </p:spPr>
        <p:txBody>
          <a:bodyPr/>
          <a:lstStyle/>
          <a:p>
            <a:fld id="{597565A2-13EA-4FE8-88E4-0805B77254E4}" type="slidenum">
              <a:rPr lang="zh-CN" altLang="en-US" smtClean="0">
                <a:solidFill>
                  <a:srgbClr val="04617B">
                    <a:shade val="90000"/>
                  </a:srgbClr>
                </a:solidFill>
              </a:rPr>
              <a:pPr/>
              <a:t>‹#›</a:t>
            </a:fld>
            <a:endParaRPr lang="zh-CN" alt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CN" altLang="en-US" smtClean="0"/>
              <a:t>单击图标添加图片</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 xmlns:p14="http://schemas.microsoft.com/office/powerpoint/2010/main" val="7500915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CN" altLang="en-US" smtClean="0"/>
              <a:t>单击此处编辑母版标题样式</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Date Placeholder 3"/>
          <p:cNvSpPr>
            <a:spLocks noGrp="1"/>
          </p:cNvSpPr>
          <p:nvPr>
            <p:ph type="dt" sz="half" idx="10"/>
          </p:nvPr>
        </p:nvSpPr>
        <p:spPr/>
        <p:txBody>
          <a:bodyPr/>
          <a:lstStyle/>
          <a:p>
            <a:fld id="{D8521868-C8F2-40B9-B664-4C377D3F4C33}" type="datetimeFigureOut">
              <a:rPr lang="zh-CN" altLang="en-US" smtClean="0">
                <a:solidFill>
                  <a:srgbClr val="04617B">
                    <a:shade val="90000"/>
                  </a:srgbClr>
                </a:solidFill>
              </a:rPr>
              <a:pPr/>
              <a:t>2023/11/8</a:t>
            </a:fld>
            <a:endParaRPr lang="zh-CN" alt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zh-CN" alt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97565A2-13EA-4FE8-88E4-0805B77254E4}" type="slidenum">
              <a:rPr lang="zh-CN" altLang="en-US" smtClean="0">
                <a:solidFill>
                  <a:srgbClr val="04617B">
                    <a:shade val="90000"/>
                  </a:srgbClr>
                </a:solidFill>
              </a:rPr>
              <a:pPr/>
              <a:t>‹#›</a:t>
            </a:fld>
            <a:endParaRPr lang="zh-CN" altLang="en-US">
              <a:solidFill>
                <a:srgbClr val="04617B">
                  <a:shade val="90000"/>
                </a:srgbClr>
              </a:solidFill>
            </a:endParaRPr>
          </a:p>
        </p:txBody>
      </p:sp>
    </p:spTree>
    <p:extLst>
      <p:ext uri="{BB962C8B-B14F-4D97-AF65-F5344CB8AC3E}">
        <p14:creationId xmlns="" xmlns:p14="http://schemas.microsoft.com/office/powerpoint/2010/main" val="2052710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zh-CN" altLang="en-US" smtClean="0"/>
              <a:t>单击此处编辑母版标题样式</a:t>
            </a:r>
            <a:endParaRPr kumimoji="0"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Date Placeholder 3"/>
          <p:cNvSpPr>
            <a:spLocks noGrp="1"/>
          </p:cNvSpPr>
          <p:nvPr>
            <p:ph type="dt" sz="half" idx="10"/>
          </p:nvPr>
        </p:nvSpPr>
        <p:spPr/>
        <p:txBody>
          <a:bodyPr/>
          <a:lstStyle/>
          <a:p>
            <a:fld id="{D8521868-C8F2-40B9-B664-4C377D3F4C33}" type="datetimeFigureOut">
              <a:rPr lang="zh-CN" altLang="en-US" smtClean="0">
                <a:solidFill>
                  <a:srgbClr val="04617B">
                    <a:shade val="90000"/>
                  </a:srgbClr>
                </a:solidFill>
              </a:rPr>
              <a:pPr/>
              <a:t>2023/11/8</a:t>
            </a:fld>
            <a:endParaRPr lang="zh-CN" alt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zh-CN" alt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97565A2-13EA-4FE8-88E4-0805B77254E4}" type="slidenum">
              <a:rPr lang="zh-CN" altLang="en-US" smtClean="0">
                <a:solidFill>
                  <a:srgbClr val="04617B">
                    <a:shade val="90000"/>
                  </a:srgbClr>
                </a:solidFill>
              </a:rPr>
              <a:pPr/>
              <a:t>‹#›</a:t>
            </a:fld>
            <a:endParaRPr lang="zh-CN" altLang="en-US">
              <a:solidFill>
                <a:srgbClr val="04617B">
                  <a:shade val="90000"/>
                </a:srgbClr>
              </a:solidFill>
            </a:endParaRPr>
          </a:p>
        </p:txBody>
      </p:sp>
    </p:spTree>
    <p:extLst>
      <p:ext uri="{BB962C8B-B14F-4D97-AF65-F5344CB8AC3E}">
        <p14:creationId xmlns="" xmlns:p14="http://schemas.microsoft.com/office/powerpoint/2010/main" val="41902250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C5E4B403-A997-4FC3-975D-5C0BEDC27C27}" type="datetimeFigureOut">
              <a:rPr lang="zh-CN" altLang="en-US" smtClean="0"/>
              <a:pPr/>
              <a:t>2023/11/8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45EF6C9-C975-4594-B72D-45137B9B259B}"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C5E4B403-A997-4FC3-975D-5C0BEDC27C27}" type="datetimeFigureOut">
              <a:rPr lang="zh-CN" altLang="en-US" smtClean="0"/>
              <a:pPr/>
              <a:t>2023/11/8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45EF6C9-C975-4594-B72D-45137B9B259B}" type="slidenum">
              <a:rPr lang="zh-CN" altLang="en-US" smtClean="0"/>
              <a:pPr/>
              <a:t>‹#›</a:t>
            </a:fld>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5E4B403-A997-4FC3-975D-5C0BEDC27C27}" type="datetimeFigureOut">
              <a:rPr lang="zh-CN" altLang="en-US" smtClean="0"/>
              <a:pPr/>
              <a:t>2023/11/8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45EF6C9-C975-4594-B72D-45137B9B259B}" type="slidenum">
              <a:rPr lang="zh-CN" altLang="en-US" smtClean="0"/>
              <a:pPr/>
              <a:t>‹#›</a:t>
            </a:fld>
            <a:endParaRPr lang="zh-CN" altLang="en-US"/>
          </a:p>
        </p:txBody>
      </p:sp>
      <p:sp>
        <p:nvSpPr>
          <p:cNvPr id="4" name="Text Placeholder 3"/>
          <p:cNvSpPr>
            <a:spLocks noGrp="1"/>
          </p:cNvSpPr>
          <p:nvPr>
            <p:ph type="body" sz="half" idx="2"/>
          </p:nvPr>
        </p:nvSpPr>
        <p:spPr>
          <a:xfrm>
            <a:off x="914400" y="3581402"/>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651963"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6" y="338667"/>
            <a:ext cx="3812645" cy="2429934"/>
          </a:xfrm>
        </p:spPr>
        <p:txBody>
          <a:bodyPr anchor="b">
            <a:normAutofit/>
          </a:bodyPr>
          <a:lstStyle>
            <a:lvl1pPr algn="l">
              <a:defRPr sz="2800" b="0">
                <a:solidFill>
                  <a:srgbClr val="FFFFFF"/>
                </a:solidFill>
              </a:defRPr>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4868334"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C5E4B403-A997-4FC3-975D-5C0BEDC27C27}" type="datetimeFigureOut">
              <a:rPr lang="zh-CN" altLang="en-US" smtClean="0"/>
              <a:pPr/>
              <a:t>2023/11/8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45EF6C9-C975-4594-B72D-45137B9B259B}" type="slidenum">
              <a:rPr lang="zh-CN" altLang="en-US" smtClean="0"/>
              <a:pPr/>
              <a:t>‹#›</a:t>
            </a:fld>
            <a:endParaRPr lang="zh-CN" alt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4" name="Date Placeholder 3"/>
          <p:cNvSpPr>
            <a:spLocks noGrp="1"/>
          </p:cNvSpPr>
          <p:nvPr>
            <p:ph type="dt" sz="half" idx="2"/>
          </p:nvPr>
        </p:nvSpPr>
        <p:spPr>
          <a:xfrm>
            <a:off x="5163672" y="6250166"/>
            <a:ext cx="3786690" cy="365125"/>
          </a:xfrm>
          <a:prstGeom prst="rect">
            <a:avLst/>
          </a:prstGeom>
        </p:spPr>
        <p:txBody>
          <a:bodyPr vert="horz" lIns="91440" tIns="45720" rIns="91440" bIns="45720" rtlCol="0" anchor="ctr"/>
          <a:lstStyle>
            <a:lvl1pPr algn="r">
              <a:defRPr sz="1000">
                <a:solidFill>
                  <a:schemeClr val="tx2"/>
                </a:solidFill>
              </a:defRPr>
            </a:lvl1pPr>
          </a:lstStyle>
          <a:p>
            <a:fld id="{C5E4B403-A997-4FC3-975D-5C0BEDC27C27}" type="datetimeFigureOut">
              <a:rPr lang="zh-CN" altLang="en-US" smtClean="0"/>
              <a:pPr/>
              <a:t>2023/11/8</a:t>
            </a:fld>
            <a:endParaRPr lang="zh-CN" altLang="en-US"/>
          </a:p>
        </p:txBody>
      </p:sp>
      <p:sp>
        <p:nvSpPr>
          <p:cNvPr id="5" name="Footer Placeholder 4"/>
          <p:cNvSpPr>
            <a:spLocks noGrp="1"/>
          </p:cNvSpPr>
          <p:nvPr>
            <p:ph type="ftr" sz="quarter" idx="3"/>
          </p:nvPr>
        </p:nvSpPr>
        <p:spPr>
          <a:xfrm>
            <a:off x="193639" y="6250166"/>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zh-CN" altLang="en-US"/>
          </a:p>
        </p:txBody>
      </p:sp>
      <p:sp>
        <p:nvSpPr>
          <p:cNvPr id="6" name="Slide Number Placeholder 5"/>
          <p:cNvSpPr>
            <a:spLocks noGrp="1"/>
          </p:cNvSpPr>
          <p:nvPr>
            <p:ph type="sldNum" sz="quarter" idx="4"/>
          </p:nvPr>
        </p:nvSpPr>
        <p:spPr>
          <a:xfrm>
            <a:off x="3991089" y="6250165"/>
            <a:ext cx="1161826" cy="365125"/>
          </a:xfrm>
          <a:prstGeom prst="rect">
            <a:avLst/>
          </a:prstGeom>
        </p:spPr>
        <p:txBody>
          <a:bodyPr vert="horz" lIns="91440" tIns="45720" rIns="91440" bIns="45720" rtlCol="0" anchor="ctr"/>
          <a:lstStyle>
            <a:lvl1pPr algn="ctr">
              <a:defRPr sz="1000">
                <a:solidFill>
                  <a:schemeClr val="tx2"/>
                </a:solidFill>
              </a:defRPr>
            </a:lvl1pPr>
          </a:lstStyle>
          <a:p>
            <a:fld id="{D45EF6C9-C975-4594-B72D-45137B9B259B}" type="slidenum">
              <a:rPr lang="zh-CN" altLang="en-US" smtClean="0"/>
              <a:pPr/>
              <a:t>‹#›</a:t>
            </a:fld>
            <a:endParaRPr lang="zh-CN" altLang="en-US"/>
          </a:p>
        </p:txBody>
      </p:sp>
      <p:sp>
        <p:nvSpPr>
          <p:cNvPr id="3" name="Text Placeholder 2"/>
          <p:cNvSpPr>
            <a:spLocks noGrp="1"/>
          </p:cNvSpPr>
          <p:nvPr>
            <p:ph type="body" idx="1"/>
          </p:nvPr>
        </p:nvSpPr>
        <p:spPr>
          <a:xfrm>
            <a:off x="872068" y="2675467"/>
            <a:ext cx="7408333" cy="345069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830" r:id="rId12"/>
  </p:sldLayoutIdLst>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8"/>
            <a:ext cx="7886700" cy="1325563"/>
          </a:xfrm>
          <a:prstGeom prst="rect">
            <a:avLst/>
          </a:prstGeom>
          <a:effectLst>
            <a:outerShdw blurRad="88900" dist="101600" dir="5400000" algn="ctr" rotWithShape="0">
              <a:srgbClr val="000000">
                <a:alpha val="2000"/>
              </a:srgbClr>
            </a:outerShdw>
          </a:effectLst>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latin typeface="微软雅黑 Light" panose="020B0502040204020203" charset="-122"/>
                <a:ea typeface="微软雅黑 Light" panose="020B0502040204020203" charset="-122"/>
              </a:defRPr>
            </a:lvl1pPr>
          </a:lstStyle>
          <a:p>
            <a:fld id="{82F288E0-7875-42C4-84C8-98DBBD3BF4D2}" type="datetimeFigureOut">
              <a:rPr lang="zh-CN" altLang="en-US" smtClean="0">
                <a:solidFill>
                  <a:prstClr val="black">
                    <a:tint val="75000"/>
                  </a:prstClr>
                </a:solidFill>
              </a:rPr>
              <a:pPr/>
              <a:t>2023/11/8</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latin typeface="微软雅黑 Light" panose="020B0502040204020203" charset="-122"/>
                <a:ea typeface="微软雅黑 Light" panose="020B0502040204020203" charset="-122"/>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latin typeface="微软雅黑 Light" panose="020B0502040204020203" charset="-122"/>
                <a:ea typeface="微软雅黑 Light" panose="020B0502040204020203" charset="-122"/>
              </a:defRPr>
            </a:lvl1p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400676751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CN" altLang="en-US" smtClean="0"/>
              <a:t>单击此处编辑母版标题样式</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Date Placeholder 9"/>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8521868-C8F2-40B9-B664-4C377D3F4C33}" type="datetimeFigureOut">
              <a:rPr lang="zh-CN" altLang="en-US" smtClean="0">
                <a:solidFill>
                  <a:srgbClr val="04617B">
                    <a:shade val="90000"/>
                  </a:srgbClr>
                </a:solidFill>
              </a:rPr>
              <a:pPr/>
              <a:t>2023/11/8</a:t>
            </a:fld>
            <a:endParaRPr lang="zh-CN" altLang="en-US">
              <a:solidFill>
                <a:srgbClr val="04617B">
                  <a:shade val="90000"/>
                </a:srgbClr>
              </a:solidFill>
            </a:endParaRPr>
          </a:p>
        </p:txBody>
      </p:sp>
      <p:sp>
        <p:nvSpPr>
          <p:cNvPr id="22" name="Footer Placeholder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CN" altLang="en-US">
              <a:solidFill>
                <a:srgbClr val="04617B">
                  <a:shade val="90000"/>
                </a:srgbClr>
              </a:solidFill>
            </a:endParaRPr>
          </a:p>
        </p:txBody>
      </p:sp>
      <p:sp>
        <p:nvSpPr>
          <p:cNvPr id="18" name="Slide Number Placeholder 17"/>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7565A2-13EA-4FE8-88E4-0805B77254E4}" type="slidenum">
              <a:rPr lang="zh-CN" altLang="en-US" smtClean="0">
                <a:solidFill>
                  <a:srgbClr val="04617B">
                    <a:shade val="90000"/>
                  </a:srgbClr>
                </a:solidFill>
              </a:rPr>
              <a:pPr/>
              <a:t>‹#›</a:t>
            </a:fld>
            <a:endParaRPr lang="zh-CN" alt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 xmlns:p14="http://schemas.microsoft.com/office/powerpoint/2010/main" val="3333273711"/>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CN" altLang="en-US" smtClean="0"/>
              <a:t>单击此处编辑母版标题样式</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Date Placeholder 9"/>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8521868-C8F2-40B9-B664-4C377D3F4C33}" type="datetimeFigureOut">
              <a:rPr lang="zh-CN" altLang="en-US" smtClean="0">
                <a:solidFill>
                  <a:srgbClr val="04617B">
                    <a:shade val="90000"/>
                  </a:srgbClr>
                </a:solidFill>
              </a:rPr>
              <a:pPr/>
              <a:t>2023/11/8</a:t>
            </a:fld>
            <a:endParaRPr lang="zh-CN" altLang="en-US">
              <a:solidFill>
                <a:srgbClr val="04617B">
                  <a:shade val="90000"/>
                </a:srgbClr>
              </a:solidFill>
            </a:endParaRPr>
          </a:p>
        </p:txBody>
      </p:sp>
      <p:sp>
        <p:nvSpPr>
          <p:cNvPr id="22" name="Footer Placeholder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CN" altLang="en-US">
              <a:solidFill>
                <a:srgbClr val="04617B">
                  <a:shade val="90000"/>
                </a:srgbClr>
              </a:solidFill>
            </a:endParaRPr>
          </a:p>
        </p:txBody>
      </p:sp>
      <p:sp>
        <p:nvSpPr>
          <p:cNvPr id="18" name="Slide Number Placeholder 17"/>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7565A2-13EA-4FE8-88E4-0805B77254E4}" type="slidenum">
              <a:rPr lang="zh-CN" altLang="en-US" smtClean="0">
                <a:solidFill>
                  <a:srgbClr val="04617B">
                    <a:shade val="90000"/>
                  </a:srgbClr>
                </a:solidFill>
              </a:rPr>
              <a:pPr/>
              <a:t>‹#›</a:t>
            </a:fld>
            <a:endParaRPr lang="zh-CN" alt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 xmlns:p14="http://schemas.microsoft.com/office/powerpoint/2010/main" val="2179791605"/>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CN" altLang="en-US" smtClean="0"/>
              <a:t>单击此处编辑母版标题样式</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Date Placeholder 9"/>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8521868-C8F2-40B9-B664-4C377D3F4C33}" type="datetimeFigureOut">
              <a:rPr lang="zh-CN" altLang="en-US" smtClean="0">
                <a:solidFill>
                  <a:srgbClr val="04617B">
                    <a:shade val="90000"/>
                  </a:srgbClr>
                </a:solidFill>
              </a:rPr>
              <a:pPr/>
              <a:t>2023/11/8</a:t>
            </a:fld>
            <a:endParaRPr lang="zh-CN" altLang="en-US">
              <a:solidFill>
                <a:srgbClr val="04617B">
                  <a:shade val="90000"/>
                </a:srgbClr>
              </a:solidFill>
            </a:endParaRPr>
          </a:p>
        </p:txBody>
      </p:sp>
      <p:sp>
        <p:nvSpPr>
          <p:cNvPr id="22" name="Footer Placeholder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CN" altLang="en-US">
              <a:solidFill>
                <a:srgbClr val="04617B">
                  <a:shade val="90000"/>
                </a:srgbClr>
              </a:solidFill>
            </a:endParaRPr>
          </a:p>
        </p:txBody>
      </p:sp>
      <p:sp>
        <p:nvSpPr>
          <p:cNvPr id="18" name="Slide Number Placeholder 17"/>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7565A2-13EA-4FE8-88E4-0805B77254E4}" type="slidenum">
              <a:rPr lang="zh-CN" altLang="en-US" smtClean="0">
                <a:solidFill>
                  <a:srgbClr val="04617B">
                    <a:shade val="90000"/>
                  </a:srgbClr>
                </a:solidFill>
              </a:rPr>
              <a:pPr/>
              <a:t>‹#›</a:t>
            </a:fld>
            <a:endParaRPr lang="zh-CN" alt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 xmlns:p14="http://schemas.microsoft.com/office/powerpoint/2010/main" val="1121490496"/>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slideLayout" Target="../slideLayouts/slideLayout12.xml"/><Relationship Id="rId16" Type="http://schemas.openxmlformats.org/officeDocument/2006/relationships/image" Target="../media/image38.png"/><Relationship Id="rId1" Type="http://schemas.openxmlformats.org/officeDocument/2006/relationships/tags" Target="../tags/tag1.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标题 1"/>
          <p:cNvSpPr>
            <a:spLocks noGrp="1"/>
          </p:cNvSpPr>
          <p:nvPr>
            <p:ph type="ctrTitle"/>
          </p:nvPr>
        </p:nvSpPr>
        <p:spPr>
          <a:xfrm>
            <a:off x="642910" y="500042"/>
            <a:ext cx="7886700" cy="2387600"/>
          </a:xfrm>
        </p:spPr>
        <p:txBody>
          <a:bodyPr/>
          <a:lstStyle/>
          <a:p>
            <a:endParaRPr lang="zh-CN" altLang="en-US" dirty="0">
              <a:solidFill>
                <a:srgbClr val="FF0000"/>
              </a:solidFill>
            </a:endParaRPr>
          </a:p>
        </p:txBody>
      </p:sp>
      <p:sp>
        <p:nvSpPr>
          <p:cNvPr id="3" name="副标题 2"/>
          <p:cNvSpPr>
            <a:spLocks noGrp="1"/>
          </p:cNvSpPr>
          <p:nvPr>
            <p:ph type="subTitle" idx="1"/>
          </p:nvPr>
        </p:nvSpPr>
        <p:spPr/>
        <p:txBody>
          <a:bodyPr/>
          <a:lstStyle/>
          <a:p>
            <a:endParaRPr lang="en-US" altLang="zh-CN" dirty="0" smtClean="0"/>
          </a:p>
          <a:p>
            <a:endParaRPr lang="en-US" altLang="zh-CN" dirty="0" smtClean="0"/>
          </a:p>
        </p:txBody>
      </p:sp>
      <p:grpSp>
        <p:nvGrpSpPr>
          <p:cNvPr id="5" name="组合 4"/>
          <p:cNvGrpSpPr/>
          <p:nvPr/>
        </p:nvGrpSpPr>
        <p:grpSpPr>
          <a:xfrm>
            <a:off x="2428860" y="4714884"/>
            <a:ext cx="3622360" cy="549275"/>
            <a:chOff x="599" y="7460"/>
            <a:chExt cx="4476" cy="865"/>
          </a:xfrm>
        </p:grpSpPr>
        <p:sp>
          <p:nvSpPr>
            <p:cNvPr id="6" name="矩形: 圆角 25"/>
            <p:cNvSpPr/>
            <p:nvPr/>
          </p:nvSpPr>
          <p:spPr>
            <a:xfrm>
              <a:off x="599" y="7460"/>
              <a:ext cx="4226" cy="807"/>
            </a:xfrm>
            <a:prstGeom prst="roundRect">
              <a:avLst>
                <a:gd name="adj" fmla="val 50000"/>
              </a:avLst>
            </a:prstGeom>
            <a:gradFill>
              <a:gsLst>
                <a:gs pos="0">
                  <a:srgbClr val="6D49E1"/>
                </a:gs>
                <a:gs pos="100000">
                  <a:srgbClr val="2AA4E8"/>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7" name="矩形 6"/>
            <p:cNvSpPr/>
            <p:nvPr/>
          </p:nvSpPr>
          <p:spPr>
            <a:xfrm>
              <a:off x="864" y="7598"/>
              <a:ext cx="4211" cy="727"/>
            </a:xfrm>
            <a:prstGeom prst="rect">
              <a:avLst/>
            </a:prstGeom>
          </p:spPr>
          <p:txBody>
            <a:bodyPr wrap="square">
              <a:spAutoFit/>
            </a:bodyPr>
            <a:lstStyle/>
            <a:p>
              <a:r>
                <a:rPr lang="zh-CN" altLang="en-US" sz="2400" b="1" spc="600" dirty="0">
                  <a:solidFill>
                    <a:prstClr val="white"/>
                  </a:solidFill>
                  <a:cs typeface="+mn-ea"/>
                  <a:sym typeface="+mn-lt"/>
                </a:rPr>
                <a:t>制作</a:t>
              </a:r>
              <a:r>
                <a:rPr lang="zh-CN" altLang="en-US" sz="2400" b="1" spc="600" dirty="0" smtClean="0">
                  <a:solidFill>
                    <a:prstClr val="white"/>
                  </a:solidFill>
                  <a:cs typeface="+mn-ea"/>
                  <a:sym typeface="+mn-lt"/>
                </a:rPr>
                <a:t>人：张安妮</a:t>
              </a:r>
              <a:endParaRPr lang="zh-CN" altLang="en-US" sz="2400" b="1" spc="600" dirty="0">
                <a:solidFill>
                  <a:prstClr val="white"/>
                </a:solidFill>
                <a:cs typeface="+mn-ea"/>
                <a:sym typeface="+mn-lt"/>
              </a:endParaRPr>
            </a:p>
          </p:txBody>
        </p:sp>
      </p:grpSp>
    </p:spTree>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algn="ctr"/>
            <a:r>
              <a:rPr lang="zh-CN" altLang="en-US" sz="4000" b="1" kern="100" dirty="0" smtClean="0">
                <a:solidFill>
                  <a:srgbClr val="FF0000"/>
                </a:solidFill>
                <a:ea typeface="黑体"/>
                <a:cs typeface="Times New Roman"/>
              </a:rPr>
              <a:t>点击课程考核</a:t>
            </a:r>
            <a:r>
              <a:rPr lang="en-US" altLang="zh-CN" sz="4000" b="1" kern="100" dirty="0" smtClean="0">
                <a:solidFill>
                  <a:srgbClr val="FF0000"/>
                </a:solidFill>
                <a:ea typeface="黑体"/>
                <a:cs typeface="Times New Roman"/>
              </a:rPr>
              <a:t>――</a:t>
            </a:r>
            <a:r>
              <a:rPr lang="zh-CN" altLang="en-US" sz="4000" b="1" kern="100" dirty="0" smtClean="0">
                <a:solidFill>
                  <a:srgbClr val="FF0000"/>
                </a:solidFill>
                <a:ea typeface="黑体"/>
                <a:cs typeface="Times New Roman"/>
              </a:rPr>
              <a:t>依次完成形考任务一至四</a:t>
            </a:r>
            <a:r>
              <a:rPr lang="en-US" sz="4000" b="1" kern="100" dirty="0" smtClean="0">
                <a:solidFill>
                  <a:srgbClr val="FF0000"/>
                </a:solidFill>
                <a:ea typeface="黑体"/>
                <a:cs typeface="Times New Roman"/>
              </a:rPr>
              <a:t>---</a:t>
            </a:r>
            <a:r>
              <a:rPr lang="zh-CN" altLang="en-US" sz="4000" b="1" kern="100" dirty="0" smtClean="0">
                <a:solidFill>
                  <a:srgbClr val="FF0000"/>
                </a:solidFill>
                <a:ea typeface="黑体"/>
                <a:cs typeface="Times New Roman"/>
              </a:rPr>
              <a:t>结束答题</a:t>
            </a:r>
            <a:r>
              <a:rPr lang="en-US" sz="4000" b="1" kern="100" dirty="0" smtClean="0">
                <a:solidFill>
                  <a:srgbClr val="FF0000"/>
                </a:solidFill>
                <a:ea typeface="黑体"/>
                <a:cs typeface="Times New Roman"/>
              </a:rPr>
              <a:t>----</a:t>
            </a:r>
            <a:r>
              <a:rPr lang="zh-CN" altLang="en-US" sz="4000" b="1" kern="100" dirty="0" smtClean="0">
                <a:solidFill>
                  <a:srgbClr val="FF0000"/>
                </a:solidFill>
                <a:ea typeface="黑体"/>
                <a:cs typeface="Times New Roman"/>
              </a:rPr>
              <a:t>提交答案</a:t>
            </a:r>
            <a:endParaRPr lang="zh-CN" altLang="en-US" sz="4000" b="1" dirty="0">
              <a:solidFill>
                <a:srgbClr val="FF0000"/>
              </a:solidFill>
              <a:latin typeface="+mj-ea"/>
            </a:endParaRPr>
          </a:p>
        </p:txBody>
      </p:sp>
      <p:pic>
        <p:nvPicPr>
          <p:cNvPr id="4" name="图片 3"/>
          <p:cNvPicPr/>
          <p:nvPr/>
        </p:nvPicPr>
        <p:blipFill>
          <a:blip r:embed="rId2"/>
          <a:srcRect/>
          <a:stretch>
            <a:fillRect/>
          </a:stretch>
        </p:blipFill>
        <p:spPr bwMode="auto">
          <a:xfrm>
            <a:off x="0" y="2285992"/>
            <a:ext cx="9144000" cy="4572008"/>
          </a:xfrm>
          <a:prstGeom prst="rect">
            <a:avLst/>
          </a:prstGeom>
          <a:noFill/>
          <a:ln w="9525">
            <a:noFill/>
            <a:miter lim="800000"/>
            <a:headEnd/>
            <a:tailEnd/>
          </a:ln>
        </p:spPr>
      </p:pic>
    </p:spTree>
    <p:extLst>
      <p:ext uri="{BB962C8B-B14F-4D97-AF65-F5344CB8AC3E}">
        <p14:creationId xmlns="" xmlns:p14="http://schemas.microsoft.com/office/powerpoint/2010/main" val="37778172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sz="4800" b="1" kern="100" dirty="0" smtClean="0">
                <a:solidFill>
                  <a:srgbClr val="FF0000"/>
                </a:solidFill>
                <a:ea typeface="黑体"/>
                <a:cs typeface="Times New Roman"/>
              </a:rPr>
              <a:t>点击课程考核</a:t>
            </a:r>
            <a:r>
              <a:rPr lang="en-US" altLang="zh-CN" sz="4800" b="1" kern="100" dirty="0" smtClean="0">
                <a:solidFill>
                  <a:srgbClr val="FF0000"/>
                </a:solidFill>
                <a:ea typeface="黑体"/>
                <a:cs typeface="Times New Roman"/>
              </a:rPr>
              <a:t>――</a:t>
            </a:r>
            <a:r>
              <a:rPr lang="zh-CN" altLang="en-US" sz="4800" b="1" kern="100" dirty="0" smtClean="0">
                <a:solidFill>
                  <a:srgbClr val="FF0000"/>
                </a:solidFill>
                <a:ea typeface="黑体"/>
                <a:cs typeface="Times New Roman"/>
              </a:rPr>
              <a:t>依次完成形考任务一至四</a:t>
            </a:r>
            <a:r>
              <a:rPr lang="en-US" sz="4800" b="1" kern="100" dirty="0" smtClean="0">
                <a:solidFill>
                  <a:srgbClr val="FF0000"/>
                </a:solidFill>
                <a:ea typeface="黑体"/>
                <a:cs typeface="Times New Roman"/>
              </a:rPr>
              <a:t>---</a:t>
            </a:r>
            <a:r>
              <a:rPr lang="zh-CN" altLang="en-US" sz="4800" b="1" kern="100" dirty="0" smtClean="0">
                <a:solidFill>
                  <a:srgbClr val="FF0000"/>
                </a:solidFill>
                <a:ea typeface="黑体"/>
                <a:cs typeface="Times New Roman"/>
              </a:rPr>
              <a:t>结束答题</a:t>
            </a:r>
            <a:r>
              <a:rPr lang="en-US" sz="4800" b="1" kern="100" dirty="0" smtClean="0">
                <a:solidFill>
                  <a:srgbClr val="FF0000"/>
                </a:solidFill>
                <a:ea typeface="黑体"/>
                <a:cs typeface="Times New Roman"/>
              </a:rPr>
              <a:t>----</a:t>
            </a:r>
            <a:r>
              <a:rPr lang="zh-CN" altLang="en-US" sz="4800" b="1" kern="100" dirty="0" smtClean="0">
                <a:solidFill>
                  <a:srgbClr val="FF0000"/>
                </a:solidFill>
                <a:ea typeface="黑体"/>
                <a:cs typeface="Times New Roman"/>
              </a:rPr>
              <a:t>提交答案</a:t>
            </a:r>
          </a:p>
        </p:txBody>
      </p:sp>
      <p:pic>
        <p:nvPicPr>
          <p:cNvPr id="4" name="图片 3"/>
          <p:cNvPicPr/>
          <p:nvPr/>
        </p:nvPicPr>
        <p:blipFill>
          <a:blip r:embed="rId2"/>
          <a:srcRect/>
          <a:stretch>
            <a:fillRect/>
          </a:stretch>
        </p:blipFill>
        <p:spPr bwMode="auto">
          <a:xfrm>
            <a:off x="0" y="1928803"/>
            <a:ext cx="9144000" cy="49291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2"/>
          <a:srcRect/>
          <a:stretch>
            <a:fillRect/>
          </a:stretch>
        </p:blipFill>
        <p:spPr bwMode="auto">
          <a:xfrm>
            <a:off x="0" y="1285860"/>
            <a:ext cx="9001156" cy="55721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2"/>
          <a:srcRect/>
          <a:stretch>
            <a:fillRect/>
          </a:stretch>
        </p:blipFill>
        <p:spPr bwMode="auto">
          <a:xfrm>
            <a:off x="0" y="1428736"/>
            <a:ext cx="9144000" cy="51448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2"/>
          <a:srcRect/>
          <a:stretch>
            <a:fillRect/>
          </a:stretch>
        </p:blipFill>
        <p:spPr bwMode="auto">
          <a:xfrm>
            <a:off x="0" y="1571612"/>
            <a:ext cx="9144000" cy="5286389"/>
          </a:xfrm>
          <a:prstGeom prst="rect">
            <a:avLst/>
          </a:prstGeom>
          <a:noFill/>
          <a:ln w="9525">
            <a:noFill/>
            <a:miter lim="800000"/>
            <a:headEnd/>
            <a:tailEnd/>
          </a:ln>
        </p:spPr>
      </p:pic>
      <p:pic>
        <p:nvPicPr>
          <p:cNvPr id="2050" name="Picture 2"/>
          <p:cNvPicPr>
            <a:picLocks noChangeAspect="1" noChangeArrowheads="1"/>
          </p:cNvPicPr>
          <p:nvPr/>
        </p:nvPicPr>
        <p:blipFill>
          <a:blip r:embed="rId3"/>
          <a:srcRect/>
          <a:stretch>
            <a:fillRect/>
          </a:stretch>
        </p:blipFill>
        <p:spPr bwMode="auto">
          <a:xfrm>
            <a:off x="357158" y="928670"/>
            <a:ext cx="5500726" cy="47863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sz="6600" b="1" dirty="0" smtClean="0">
                <a:solidFill>
                  <a:srgbClr val="04617B"/>
                </a:solidFill>
                <a:latin typeface="隶书"/>
              </a:rPr>
              <a:t>学习方法引导</a:t>
            </a:r>
            <a:endParaRPr lang="zh-CN" altLang="en-US" dirty="0"/>
          </a:p>
        </p:txBody>
      </p:sp>
      <p:sp>
        <p:nvSpPr>
          <p:cNvPr id="3" name="内容占位符 2"/>
          <p:cNvSpPr>
            <a:spLocks noGrp="1"/>
          </p:cNvSpPr>
          <p:nvPr>
            <p:ph idx="1"/>
          </p:nvPr>
        </p:nvSpPr>
        <p:spPr/>
        <p:txBody>
          <a:bodyPr/>
          <a:lstStyle/>
          <a:p>
            <a:r>
              <a:rPr lang="zh-CN" altLang="en-US" sz="4400" dirty="0" smtClean="0">
                <a:solidFill>
                  <a:srgbClr val="FF0000"/>
                </a:solidFill>
              </a:rPr>
              <a:t>查找答案的方法：在榆林开放大学官网里点击导学助学</a:t>
            </a:r>
            <a:r>
              <a:rPr lang="en-US" altLang="zh-CN" sz="4400" dirty="0" smtClean="0">
                <a:solidFill>
                  <a:srgbClr val="FF0000"/>
                </a:solidFill>
              </a:rPr>
              <a:t>――</a:t>
            </a:r>
            <a:r>
              <a:rPr lang="zh-CN" altLang="en-US" sz="4400" dirty="0" smtClean="0">
                <a:solidFill>
                  <a:srgbClr val="FF0000"/>
                </a:solidFill>
              </a:rPr>
              <a:t>点击查看更多</a:t>
            </a:r>
            <a:r>
              <a:rPr lang="en-US" altLang="zh-CN" sz="4400" dirty="0" smtClean="0">
                <a:solidFill>
                  <a:srgbClr val="FF0000"/>
                </a:solidFill>
              </a:rPr>
              <a:t>――</a:t>
            </a:r>
            <a:r>
              <a:rPr lang="zh-CN" altLang="en-US" sz="4400" dirty="0" smtClean="0">
                <a:solidFill>
                  <a:srgbClr val="FF0000"/>
                </a:solidFill>
              </a:rPr>
              <a:t>输入课程名字</a:t>
            </a:r>
            <a:r>
              <a:rPr lang="en-US" altLang="zh-CN" sz="4400" dirty="0" smtClean="0">
                <a:solidFill>
                  <a:srgbClr val="FF0000"/>
                </a:solidFill>
              </a:rPr>
              <a:t>――</a:t>
            </a:r>
            <a:r>
              <a:rPr lang="zh-CN" altLang="en-US" sz="4400" dirty="0" smtClean="0">
                <a:solidFill>
                  <a:srgbClr val="FF0000"/>
                </a:solidFill>
              </a:rPr>
              <a:t>点击形考答案</a:t>
            </a:r>
            <a:r>
              <a:rPr lang="en-US" altLang="zh-CN" sz="4400" dirty="0" smtClean="0">
                <a:solidFill>
                  <a:srgbClr val="FF0000"/>
                </a:solidFill>
              </a:rPr>
              <a:t>――</a:t>
            </a:r>
            <a:r>
              <a:rPr lang="zh-CN" altLang="en-US" sz="4400" dirty="0" smtClean="0">
                <a:solidFill>
                  <a:srgbClr val="FF0000"/>
                </a:solidFill>
              </a:rPr>
              <a:t>下载</a:t>
            </a:r>
            <a:r>
              <a:rPr lang="en-US" sz="4400" dirty="0" smtClean="0">
                <a:solidFill>
                  <a:srgbClr val="FF0000"/>
                </a:solidFill>
              </a:rPr>
              <a:t>(</a:t>
            </a:r>
            <a:r>
              <a:rPr lang="zh-CN" altLang="en-US" sz="4400" dirty="0" smtClean="0">
                <a:solidFill>
                  <a:srgbClr val="FF0000"/>
                </a:solidFill>
              </a:rPr>
              <a:t>直接给同学们分享</a:t>
            </a:r>
            <a:r>
              <a:rPr lang="en-US" sz="4400" dirty="0" smtClean="0">
                <a:solidFill>
                  <a:srgbClr val="FF0000"/>
                </a:solidFill>
              </a:rPr>
              <a:t>)</a:t>
            </a:r>
            <a:endParaRPr lang="zh-CN" altLang="en-US" sz="4400" dirty="0" smtClean="0">
              <a:solidFill>
                <a:srgbClr val="FF0000"/>
              </a:solidFill>
            </a:endParaRPr>
          </a:p>
          <a:p>
            <a:endParaRPr lang="zh-CN"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p:txBody>
          <a:bodyPr/>
          <a:lstStyle/>
          <a:p>
            <a:endParaRPr lang="zh-CN" altLang="en-US"/>
          </a:p>
        </p:txBody>
      </p:sp>
      <p:sp>
        <p:nvSpPr>
          <p:cNvPr id="5" name="TextBox 4"/>
          <p:cNvSpPr txBox="1"/>
          <p:nvPr/>
        </p:nvSpPr>
        <p:spPr>
          <a:xfrm>
            <a:off x="794574" y="420429"/>
            <a:ext cx="7628153" cy="954107"/>
          </a:xfrm>
          <a:prstGeom prst="rect">
            <a:avLst/>
          </a:prstGeom>
          <a:noFill/>
        </p:spPr>
        <p:txBody>
          <a:bodyPr wrap="square" rtlCol="0">
            <a:spAutoFit/>
          </a:bodyPr>
          <a:lstStyle/>
          <a:p>
            <a:r>
              <a:rPr lang="zh-CN" altLang="en-US" sz="2000" b="1" dirty="0" smtClean="0">
                <a:latin typeface="微软雅黑" panose="020B0503020204020204" pitchFamily="34" charset="-122"/>
                <a:ea typeface="微软雅黑" panose="020B0503020204020204" pitchFamily="34" charset="-122"/>
              </a:rPr>
              <a:t>　　</a:t>
            </a:r>
            <a:r>
              <a:rPr lang="zh-CN" altLang="en-US" sz="2800" b="1" dirty="0" smtClean="0">
                <a:solidFill>
                  <a:schemeClr val="bg1"/>
                </a:solidFill>
                <a:latin typeface="微软雅黑" panose="020B0503020204020204" pitchFamily="34" charset="-122"/>
                <a:ea typeface="微软雅黑" panose="020B0503020204020204" pitchFamily="34" charset="-122"/>
              </a:rPr>
              <a:t>导学助学：进入“榆林市开放大学”网站主页，点击“导学助学”按钮</a:t>
            </a:r>
            <a:endParaRPr lang="zh-CN" altLang="en-US" sz="2800" b="1" dirty="0">
              <a:solidFill>
                <a:schemeClr val="bg1"/>
              </a:solidFill>
              <a:latin typeface="黑体" panose="02010609060101010101" pitchFamily="49" charset="-122"/>
              <a:ea typeface="黑体" panose="02010609060101010101" pitchFamily="49" charset="-122"/>
            </a:endParaRPr>
          </a:p>
        </p:txBody>
      </p:sp>
      <p:sp>
        <p:nvSpPr>
          <p:cNvPr id="8" name="Straight Connector 10"/>
          <p:cNvSpPr/>
          <p:nvPr/>
        </p:nvSpPr>
        <p:spPr>
          <a:xfrm>
            <a:off x="695881" y="1374536"/>
            <a:ext cx="7825540" cy="0"/>
          </a:xfrm>
          <a:prstGeom prst="line">
            <a:avLst/>
          </a:prstGeom>
          <a:ln w="12700">
            <a:solidFill>
              <a:schemeClr val="accent1"/>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pic>
        <p:nvPicPr>
          <p:cNvPr id="8195"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51520" y="1510751"/>
            <a:ext cx="8712968" cy="49459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00154456"/>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p:txBody>
          <a:bodyPr/>
          <a:lstStyle/>
          <a:p>
            <a:endParaRPr lang="zh-CN" altLang="en-US"/>
          </a:p>
        </p:txBody>
      </p:sp>
      <p:sp>
        <p:nvSpPr>
          <p:cNvPr id="5" name="TextBox 4"/>
          <p:cNvSpPr txBox="1"/>
          <p:nvPr/>
        </p:nvSpPr>
        <p:spPr>
          <a:xfrm>
            <a:off x="742195" y="619209"/>
            <a:ext cx="7838454" cy="523220"/>
          </a:xfrm>
          <a:prstGeom prst="rect">
            <a:avLst/>
          </a:prstGeom>
          <a:noFill/>
        </p:spPr>
        <p:txBody>
          <a:bodyPr wrap="squar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在“导学助学”栏目里，点击“查看更多”按钮</a:t>
            </a:r>
            <a:endParaRPr lang="zh-CN" altLang="en-US" sz="2800" b="1" dirty="0">
              <a:solidFill>
                <a:schemeClr val="bg1"/>
              </a:solidFill>
              <a:latin typeface="黑体" panose="02010609060101010101" pitchFamily="49" charset="-122"/>
              <a:ea typeface="黑体" panose="02010609060101010101" pitchFamily="49" charset="-122"/>
            </a:endParaRPr>
          </a:p>
        </p:txBody>
      </p:sp>
      <p:sp>
        <p:nvSpPr>
          <p:cNvPr id="8" name="Straight Connector 10"/>
          <p:cNvSpPr/>
          <p:nvPr/>
        </p:nvSpPr>
        <p:spPr>
          <a:xfrm>
            <a:off x="695881" y="1573316"/>
            <a:ext cx="7825540" cy="0"/>
          </a:xfrm>
          <a:prstGeom prst="line">
            <a:avLst/>
          </a:prstGeom>
          <a:ln w="12700">
            <a:solidFill>
              <a:schemeClr val="accent1"/>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pic>
        <p:nvPicPr>
          <p:cNvPr id="9218"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79512" y="1573316"/>
            <a:ext cx="8784976" cy="49520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66868286"/>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p:txBody>
          <a:bodyPr/>
          <a:lstStyle/>
          <a:p>
            <a:endParaRPr lang="zh-CN" altLang="en-US"/>
          </a:p>
        </p:txBody>
      </p:sp>
      <p:sp>
        <p:nvSpPr>
          <p:cNvPr id="5" name="TextBox 4"/>
          <p:cNvSpPr txBox="1"/>
          <p:nvPr/>
        </p:nvSpPr>
        <p:spPr>
          <a:xfrm>
            <a:off x="539552" y="327255"/>
            <a:ext cx="8136904" cy="1384995"/>
          </a:xfrm>
          <a:prstGeom prst="rect">
            <a:avLst/>
          </a:prstGeom>
          <a:noFill/>
        </p:spPr>
        <p:txBody>
          <a:bodyPr wrap="squar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在“信息搜索”框中，</a:t>
            </a:r>
            <a:r>
              <a:rPr lang="zh-CN" altLang="en-US" sz="2800" b="1" dirty="0">
                <a:solidFill>
                  <a:schemeClr val="bg1"/>
                </a:solidFill>
              </a:rPr>
              <a:t>输入课程名称或者课程</a:t>
            </a:r>
            <a:r>
              <a:rPr lang="en-US" altLang="zh-CN" sz="2800" b="1" dirty="0">
                <a:solidFill>
                  <a:schemeClr val="bg1"/>
                </a:solidFill>
              </a:rPr>
              <a:t>ID</a:t>
            </a:r>
            <a:r>
              <a:rPr lang="zh-CN" altLang="en-US" sz="2800" b="1" dirty="0">
                <a:solidFill>
                  <a:schemeClr val="bg1"/>
                </a:solidFill>
              </a:rPr>
              <a:t>号（通过专业规则查看），搜索所需课程资源，一般包括导学方案和形考</a:t>
            </a:r>
            <a:r>
              <a:rPr lang="zh-CN" altLang="en-US" sz="2800" b="1" dirty="0" smtClean="0">
                <a:solidFill>
                  <a:schemeClr val="bg1"/>
                </a:solidFill>
              </a:rPr>
              <a:t>辅导。</a:t>
            </a:r>
            <a:endParaRPr lang="zh-CN" altLang="en-US" sz="2800" b="1" dirty="0">
              <a:solidFill>
                <a:schemeClr val="bg1"/>
              </a:solidFill>
              <a:latin typeface="黑体" panose="02010609060101010101" pitchFamily="49" charset="-122"/>
              <a:ea typeface="黑体" panose="02010609060101010101" pitchFamily="49" charset="-122"/>
            </a:endParaRPr>
          </a:p>
        </p:txBody>
      </p:sp>
      <p:sp>
        <p:nvSpPr>
          <p:cNvPr id="8" name="Straight Connector 10"/>
          <p:cNvSpPr/>
          <p:nvPr/>
        </p:nvSpPr>
        <p:spPr>
          <a:xfrm>
            <a:off x="695881" y="1573316"/>
            <a:ext cx="7825540" cy="0"/>
          </a:xfrm>
          <a:prstGeom prst="line">
            <a:avLst/>
          </a:prstGeom>
          <a:ln w="12700">
            <a:solidFill>
              <a:schemeClr val="accent1"/>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pic>
        <p:nvPicPr>
          <p:cNvPr id="10242"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51520" y="1682198"/>
            <a:ext cx="8784976" cy="49871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29629349"/>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algn="ctr"/>
            <a:r>
              <a:rPr lang="zh-CN" altLang="en-US" sz="4400" dirty="0" smtClean="0">
                <a:solidFill>
                  <a:srgbClr val="FF0000"/>
                </a:solidFill>
                <a:latin typeface="+mj-ea"/>
              </a:rPr>
              <a:t>完成学习行为表现：点击学习行为表现</a:t>
            </a:r>
            <a:r>
              <a:rPr lang="en-US" altLang="zh-CN" sz="4400" dirty="0" smtClean="0">
                <a:solidFill>
                  <a:srgbClr val="FF0000"/>
                </a:solidFill>
                <a:latin typeface="+mj-ea"/>
              </a:rPr>
              <a:t>――</a:t>
            </a:r>
            <a:r>
              <a:rPr lang="zh-CN" altLang="en-US" sz="4400" dirty="0" smtClean="0">
                <a:solidFill>
                  <a:srgbClr val="FF0000"/>
                </a:solidFill>
                <a:latin typeface="+mj-ea"/>
              </a:rPr>
              <a:t>点击添加作业</a:t>
            </a:r>
            <a:r>
              <a:rPr lang="en-US" altLang="zh-CN" sz="4400" dirty="0" smtClean="0">
                <a:solidFill>
                  <a:srgbClr val="FF0000"/>
                </a:solidFill>
                <a:latin typeface="+mj-ea"/>
              </a:rPr>
              <a:t>――</a:t>
            </a:r>
            <a:r>
              <a:rPr lang="zh-CN" altLang="en-US" sz="4400" dirty="0" smtClean="0">
                <a:solidFill>
                  <a:srgbClr val="FF0000"/>
                </a:solidFill>
                <a:latin typeface="+mj-ea"/>
              </a:rPr>
              <a:t>添加作业并保存</a:t>
            </a:r>
            <a:endParaRPr lang="zh-CN" altLang="en-US" sz="4400" dirty="0">
              <a:solidFill>
                <a:srgbClr val="FF0000"/>
              </a:solidFill>
              <a:latin typeface="+mj-ea"/>
            </a:endParaRPr>
          </a:p>
        </p:txBody>
      </p:sp>
      <p:pic>
        <p:nvPicPr>
          <p:cNvPr id="109570" name="Picture 2"/>
          <p:cNvPicPr>
            <a:picLocks noChangeAspect="1" noChangeArrowheads="1"/>
          </p:cNvPicPr>
          <p:nvPr/>
        </p:nvPicPr>
        <p:blipFill>
          <a:blip r:embed="rId2"/>
          <a:srcRect/>
          <a:stretch>
            <a:fillRect/>
          </a:stretch>
        </p:blipFill>
        <p:spPr bwMode="auto">
          <a:xfrm>
            <a:off x="0" y="1785926"/>
            <a:ext cx="8858250" cy="3571875"/>
          </a:xfrm>
          <a:prstGeom prst="rect">
            <a:avLst/>
          </a:prstGeom>
          <a:noFill/>
          <a:ln w="9525">
            <a:noFill/>
            <a:miter lim="800000"/>
            <a:headEnd/>
            <a:tailEnd/>
          </a:ln>
        </p:spPr>
      </p:pic>
    </p:spTree>
    <p:extLst>
      <p:ext uri="{BB962C8B-B14F-4D97-AF65-F5344CB8AC3E}">
        <p14:creationId xmlns="" xmlns:p14="http://schemas.microsoft.com/office/powerpoint/2010/main" val="37778172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algn="ctr"/>
            <a:r>
              <a:rPr lang="zh-CN" altLang="en-US" sz="8000" dirty="0" smtClean="0"/>
              <a:t>目     录</a:t>
            </a:r>
            <a:endParaRPr lang="zh-CN" altLang="en-US" sz="8000" dirty="0"/>
          </a:p>
        </p:txBody>
      </p:sp>
      <p:sp>
        <p:nvSpPr>
          <p:cNvPr id="3" name="内容占位符 2"/>
          <p:cNvSpPr>
            <a:spLocks noGrp="1"/>
          </p:cNvSpPr>
          <p:nvPr>
            <p:ph idx="1"/>
          </p:nvPr>
        </p:nvSpPr>
        <p:spPr/>
        <p:txBody>
          <a:bodyPr>
            <a:normAutofit fontScale="77500" lnSpcReduction="20000"/>
          </a:bodyPr>
          <a:lstStyle/>
          <a:p>
            <a:r>
              <a:rPr lang="zh-CN" altLang="en-US" sz="6600" dirty="0">
                <a:solidFill>
                  <a:schemeClr val="tx2"/>
                </a:solidFill>
                <a:latin typeface="+mj-lt"/>
                <a:ea typeface="+mj-ea"/>
                <a:cs typeface="+mj-cs"/>
              </a:rPr>
              <a:t>一、课程</a:t>
            </a:r>
            <a:r>
              <a:rPr lang="zh-CN" altLang="en-US" sz="6600" dirty="0" smtClean="0">
                <a:solidFill>
                  <a:schemeClr val="tx2"/>
                </a:solidFill>
                <a:latin typeface="+mj-lt"/>
                <a:ea typeface="+mj-ea"/>
                <a:cs typeface="+mj-cs"/>
              </a:rPr>
              <a:t>性质及主要内容</a:t>
            </a:r>
            <a:endParaRPr lang="en-US" altLang="zh-CN" sz="6600" dirty="0">
              <a:solidFill>
                <a:schemeClr val="tx2"/>
              </a:solidFill>
              <a:latin typeface="+mj-lt"/>
              <a:ea typeface="+mj-ea"/>
              <a:cs typeface="+mj-cs"/>
            </a:endParaRPr>
          </a:p>
          <a:p>
            <a:r>
              <a:rPr lang="zh-CN" altLang="en-US" sz="6600" dirty="0">
                <a:solidFill>
                  <a:schemeClr val="tx2"/>
                </a:solidFill>
                <a:latin typeface="+mj-lt"/>
                <a:ea typeface="+mj-ea"/>
                <a:cs typeface="+mj-cs"/>
              </a:rPr>
              <a:t>二</a:t>
            </a:r>
            <a:r>
              <a:rPr lang="zh-CN" altLang="en-US" sz="6600" dirty="0" smtClean="0">
                <a:solidFill>
                  <a:schemeClr val="tx2"/>
                </a:solidFill>
                <a:latin typeface="+mj-lt"/>
                <a:ea typeface="+mj-ea"/>
                <a:cs typeface="+mj-cs"/>
              </a:rPr>
              <a:t>、</a:t>
            </a:r>
            <a:r>
              <a:rPr lang="zh-CN" altLang="en-US" sz="6500" dirty="0" smtClean="0">
                <a:solidFill>
                  <a:srgbClr val="04617B"/>
                </a:solidFill>
                <a:latin typeface="Calibri"/>
                <a:ea typeface="隶书"/>
              </a:rPr>
              <a:t>学习重点和难点</a:t>
            </a:r>
            <a:endParaRPr lang="en-US" altLang="zh-CN" sz="6600" dirty="0">
              <a:solidFill>
                <a:schemeClr val="tx2"/>
              </a:solidFill>
              <a:latin typeface="+mj-lt"/>
              <a:ea typeface="+mj-ea"/>
              <a:cs typeface="+mj-cs"/>
            </a:endParaRPr>
          </a:p>
          <a:p>
            <a:r>
              <a:rPr lang="zh-CN" altLang="en-US" sz="6600" dirty="0">
                <a:solidFill>
                  <a:schemeClr val="tx2"/>
                </a:solidFill>
                <a:latin typeface="+mj-lt"/>
                <a:ea typeface="+mj-ea"/>
                <a:cs typeface="+mj-cs"/>
              </a:rPr>
              <a:t>三</a:t>
            </a:r>
            <a:r>
              <a:rPr lang="zh-CN" altLang="en-US" sz="6600" dirty="0" smtClean="0">
                <a:solidFill>
                  <a:schemeClr val="tx2"/>
                </a:solidFill>
                <a:latin typeface="+mj-lt"/>
                <a:ea typeface="+mj-ea"/>
                <a:cs typeface="+mj-cs"/>
              </a:rPr>
              <a:t>、学习方法引导</a:t>
            </a:r>
            <a:endParaRPr lang="en-US" altLang="zh-CN" sz="6600" dirty="0">
              <a:solidFill>
                <a:schemeClr val="tx2"/>
              </a:solidFill>
              <a:latin typeface="+mj-lt"/>
              <a:ea typeface="+mj-ea"/>
              <a:cs typeface="+mj-cs"/>
            </a:endParaRPr>
          </a:p>
          <a:p>
            <a:r>
              <a:rPr lang="zh-CN" altLang="en-US" sz="6600" dirty="0">
                <a:solidFill>
                  <a:schemeClr val="tx2"/>
                </a:solidFill>
                <a:latin typeface="+mj-lt"/>
                <a:ea typeface="+mj-ea"/>
                <a:cs typeface="+mj-cs"/>
              </a:rPr>
              <a:t>四</a:t>
            </a:r>
            <a:r>
              <a:rPr lang="zh-CN" altLang="en-US" sz="6600" dirty="0" smtClean="0">
                <a:solidFill>
                  <a:schemeClr val="tx2"/>
                </a:solidFill>
                <a:latin typeface="+mj-lt"/>
                <a:ea typeface="+mj-ea"/>
                <a:cs typeface="+mj-cs"/>
              </a:rPr>
              <a:t>、</a:t>
            </a:r>
            <a:r>
              <a:rPr lang="zh-CN" altLang="en-US" sz="6500" dirty="0" smtClean="0">
                <a:solidFill>
                  <a:srgbClr val="04617B"/>
                </a:solidFill>
                <a:latin typeface="Calibri"/>
                <a:ea typeface="隶书"/>
              </a:rPr>
              <a:t>考核方式</a:t>
            </a:r>
            <a:endParaRPr lang="en-US" altLang="zh-CN" sz="6600" dirty="0">
              <a:solidFill>
                <a:schemeClr val="tx2"/>
              </a:solidFill>
              <a:latin typeface="+mj-lt"/>
              <a:ea typeface="+mj-ea"/>
              <a:cs typeface="+mj-cs"/>
            </a:endParaRPr>
          </a:p>
          <a:p>
            <a:r>
              <a:rPr lang="zh-CN" altLang="en-US" sz="6600" dirty="0">
                <a:solidFill>
                  <a:schemeClr val="tx2"/>
                </a:solidFill>
                <a:latin typeface="+mj-lt"/>
                <a:ea typeface="+mj-ea"/>
                <a:cs typeface="+mj-cs"/>
              </a:rPr>
              <a:t>五</a:t>
            </a:r>
            <a:r>
              <a:rPr lang="zh-CN" altLang="en-US" sz="6600" dirty="0" smtClean="0">
                <a:solidFill>
                  <a:schemeClr val="tx2"/>
                </a:solidFill>
                <a:latin typeface="+mj-lt"/>
                <a:ea typeface="+mj-ea"/>
                <a:cs typeface="+mj-cs"/>
              </a:rPr>
              <a:t>、</a:t>
            </a:r>
            <a:r>
              <a:rPr lang="zh-CN" altLang="en-US" sz="6500" dirty="0" smtClean="0">
                <a:solidFill>
                  <a:srgbClr val="04617B"/>
                </a:solidFill>
                <a:latin typeface="Calibri"/>
                <a:ea typeface="隶书"/>
              </a:rPr>
              <a:t>历届试题解析</a:t>
            </a:r>
            <a:endParaRPr lang="en-US" altLang="zh-CN" sz="6600" dirty="0">
              <a:solidFill>
                <a:schemeClr val="tx2"/>
              </a:solidFill>
              <a:latin typeface="+mj-lt"/>
              <a:ea typeface="+mj-ea"/>
              <a:cs typeface="+mj-cs"/>
            </a:endParaRPr>
          </a:p>
          <a:p>
            <a:endParaRPr lang="en-US" altLang="zh-CN" dirty="0" smtClean="0"/>
          </a:p>
          <a:p>
            <a:endParaRPr lang="en-US" altLang="zh-CN" dirty="0" smtClean="0"/>
          </a:p>
          <a:p>
            <a:endParaRPr lang="en-US" altLang="zh-CN" dirty="0" smtClean="0"/>
          </a:p>
          <a:p>
            <a:endParaRPr lang="zh-CN" altLang="en-US" dirty="0"/>
          </a:p>
        </p:txBody>
      </p:sp>
    </p:spTree>
    <p:extLst>
      <p:ext uri="{BB962C8B-B14F-4D97-AF65-F5344CB8AC3E}">
        <p14:creationId xmlns="" xmlns:p14="http://schemas.microsoft.com/office/powerpoint/2010/main" val="1892151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algn="ctr"/>
            <a:r>
              <a:rPr lang="zh-CN" altLang="en-US" sz="4400" dirty="0" smtClean="0">
                <a:solidFill>
                  <a:srgbClr val="FF0000"/>
                </a:solidFill>
                <a:latin typeface="+mj-ea"/>
              </a:rPr>
              <a:t>完成学习行为表现：点击学习行为表现</a:t>
            </a:r>
            <a:r>
              <a:rPr lang="en-US" altLang="zh-CN" sz="4400" dirty="0" smtClean="0">
                <a:solidFill>
                  <a:srgbClr val="FF0000"/>
                </a:solidFill>
                <a:latin typeface="+mj-ea"/>
              </a:rPr>
              <a:t>――</a:t>
            </a:r>
            <a:r>
              <a:rPr lang="zh-CN" altLang="en-US" sz="4400" dirty="0" smtClean="0">
                <a:solidFill>
                  <a:srgbClr val="FF0000"/>
                </a:solidFill>
                <a:latin typeface="+mj-ea"/>
              </a:rPr>
              <a:t>点击添加作业</a:t>
            </a:r>
            <a:r>
              <a:rPr lang="en-US" altLang="zh-CN" sz="4400" dirty="0" smtClean="0">
                <a:solidFill>
                  <a:srgbClr val="FF0000"/>
                </a:solidFill>
                <a:latin typeface="+mj-ea"/>
              </a:rPr>
              <a:t>――</a:t>
            </a:r>
            <a:r>
              <a:rPr lang="zh-CN" altLang="en-US" sz="4400" dirty="0" smtClean="0">
                <a:solidFill>
                  <a:srgbClr val="FF0000"/>
                </a:solidFill>
                <a:latin typeface="+mj-ea"/>
              </a:rPr>
              <a:t>添加作业并保存</a:t>
            </a:r>
            <a:endParaRPr lang="zh-CN" altLang="en-US" sz="4400" dirty="0">
              <a:solidFill>
                <a:srgbClr val="FF0000"/>
              </a:solidFill>
              <a:latin typeface="+mj-ea"/>
            </a:endParaRPr>
          </a:p>
        </p:txBody>
      </p:sp>
      <p:pic>
        <p:nvPicPr>
          <p:cNvPr id="110594" name="Picture 2"/>
          <p:cNvPicPr>
            <a:picLocks noChangeAspect="1" noChangeArrowheads="1"/>
          </p:cNvPicPr>
          <p:nvPr/>
        </p:nvPicPr>
        <p:blipFill>
          <a:blip r:embed="rId2"/>
          <a:srcRect/>
          <a:stretch>
            <a:fillRect/>
          </a:stretch>
        </p:blipFill>
        <p:spPr bwMode="auto">
          <a:xfrm>
            <a:off x="1000100" y="2786058"/>
            <a:ext cx="6286500" cy="3543300"/>
          </a:xfrm>
          <a:prstGeom prst="rect">
            <a:avLst/>
          </a:prstGeom>
          <a:noFill/>
          <a:ln w="9525">
            <a:noFill/>
            <a:miter lim="800000"/>
            <a:headEnd/>
            <a:tailEnd/>
          </a:ln>
        </p:spPr>
      </p:pic>
    </p:spTree>
    <p:extLst>
      <p:ext uri="{BB962C8B-B14F-4D97-AF65-F5344CB8AC3E}">
        <p14:creationId xmlns="" xmlns:p14="http://schemas.microsoft.com/office/powerpoint/2010/main" val="37778172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algn="ctr"/>
            <a:r>
              <a:rPr lang="zh-CN" altLang="en-US" sz="4400" dirty="0" smtClean="0">
                <a:solidFill>
                  <a:srgbClr val="FF0000"/>
                </a:solidFill>
                <a:latin typeface="+mj-ea"/>
              </a:rPr>
              <a:t>完成学习行为表现：点击学习行为表现</a:t>
            </a:r>
            <a:r>
              <a:rPr lang="en-US" altLang="zh-CN" sz="4400" dirty="0" smtClean="0">
                <a:solidFill>
                  <a:srgbClr val="FF0000"/>
                </a:solidFill>
                <a:latin typeface="+mj-ea"/>
              </a:rPr>
              <a:t>――</a:t>
            </a:r>
            <a:r>
              <a:rPr lang="zh-CN" altLang="en-US" sz="4400" dirty="0" smtClean="0">
                <a:solidFill>
                  <a:srgbClr val="FF0000"/>
                </a:solidFill>
                <a:latin typeface="+mj-ea"/>
              </a:rPr>
              <a:t>点击添加作业</a:t>
            </a:r>
            <a:r>
              <a:rPr lang="en-US" altLang="zh-CN" sz="4400" dirty="0" smtClean="0">
                <a:solidFill>
                  <a:srgbClr val="FF0000"/>
                </a:solidFill>
                <a:latin typeface="+mj-ea"/>
              </a:rPr>
              <a:t>――</a:t>
            </a:r>
            <a:r>
              <a:rPr lang="zh-CN" altLang="en-US" sz="4400" dirty="0" smtClean="0">
                <a:solidFill>
                  <a:srgbClr val="FF0000"/>
                </a:solidFill>
                <a:latin typeface="+mj-ea"/>
              </a:rPr>
              <a:t>添加作业并保存</a:t>
            </a:r>
            <a:endParaRPr lang="zh-CN" altLang="en-US" sz="4400" dirty="0">
              <a:solidFill>
                <a:srgbClr val="FF0000"/>
              </a:solidFill>
              <a:latin typeface="+mj-ea"/>
            </a:endParaRPr>
          </a:p>
        </p:txBody>
      </p:sp>
      <p:pic>
        <p:nvPicPr>
          <p:cNvPr id="111618" name="Picture 2"/>
          <p:cNvPicPr>
            <a:picLocks noChangeAspect="1" noChangeArrowheads="1"/>
          </p:cNvPicPr>
          <p:nvPr/>
        </p:nvPicPr>
        <p:blipFill>
          <a:blip r:embed="rId2"/>
          <a:srcRect/>
          <a:stretch>
            <a:fillRect/>
          </a:stretch>
        </p:blipFill>
        <p:spPr bwMode="auto">
          <a:xfrm>
            <a:off x="571472" y="2928934"/>
            <a:ext cx="7715250" cy="3162300"/>
          </a:xfrm>
          <a:prstGeom prst="rect">
            <a:avLst/>
          </a:prstGeom>
          <a:noFill/>
          <a:ln w="9525">
            <a:noFill/>
            <a:miter lim="800000"/>
            <a:headEnd/>
            <a:tailEnd/>
          </a:ln>
        </p:spPr>
      </p:pic>
    </p:spTree>
    <p:extLst>
      <p:ext uri="{BB962C8B-B14F-4D97-AF65-F5344CB8AC3E}">
        <p14:creationId xmlns="" xmlns:p14="http://schemas.microsoft.com/office/powerpoint/2010/main" val="37778172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标题 1"/>
          <p:cNvSpPr>
            <a:spLocks noGrp="1"/>
          </p:cNvSpPr>
          <p:nvPr>
            <p:ph type="ctr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dirty="0" smtClean="0"/>
          </a:p>
        </p:txBody>
      </p:sp>
      <p:sp>
        <p:nvSpPr>
          <p:cNvPr id="48131" name="副标题 2"/>
          <p:cNvSpPr>
            <a:spLocks noGrp="1"/>
          </p:cNvSpPr>
          <p:nvPr>
            <p:ph type="subTitle"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dirty="0" smtClean="0"/>
          </a:p>
        </p:txBody>
      </p:sp>
      <p:sp>
        <p:nvSpPr>
          <p:cNvPr id="6" name="标题 1"/>
          <p:cNvSpPr txBox="1">
            <a:spLocks/>
          </p:cNvSpPr>
          <p:nvPr/>
        </p:nvSpPr>
        <p:spPr>
          <a:xfrm>
            <a:off x="457200" y="404664"/>
            <a:ext cx="8229600" cy="936104"/>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60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论坛发帖方法</a:t>
            </a:r>
            <a:endParaRPr kumimoji="0" lang="zh-CN" altLang="en-US" sz="60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pic>
        <p:nvPicPr>
          <p:cNvPr id="7" name="图片 6"/>
          <p:cNvPicPr/>
          <p:nvPr/>
        </p:nvPicPr>
        <p:blipFill>
          <a:blip r:embed="rId2"/>
          <a:srcRect/>
          <a:stretch>
            <a:fillRect/>
          </a:stretch>
        </p:blipFill>
        <p:spPr bwMode="auto">
          <a:xfrm>
            <a:off x="0" y="1428736"/>
            <a:ext cx="9001156" cy="54292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标题 1"/>
          <p:cNvSpPr>
            <a:spLocks noGrp="1"/>
          </p:cNvSpPr>
          <p:nvPr>
            <p:ph type="ctr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dirty="0" smtClean="0"/>
          </a:p>
        </p:txBody>
      </p:sp>
      <p:sp>
        <p:nvSpPr>
          <p:cNvPr id="49155" name="副标题 2"/>
          <p:cNvSpPr>
            <a:spLocks noGrp="1"/>
          </p:cNvSpPr>
          <p:nvPr>
            <p:ph type="subTitle"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dirty="0" smtClean="0"/>
          </a:p>
        </p:txBody>
      </p:sp>
      <p:sp>
        <p:nvSpPr>
          <p:cNvPr id="5" name="标题 1"/>
          <p:cNvSpPr txBox="1">
            <a:spLocks/>
          </p:cNvSpPr>
          <p:nvPr/>
        </p:nvSpPr>
        <p:spPr>
          <a:xfrm>
            <a:off x="457200" y="404664"/>
            <a:ext cx="8229600" cy="936104"/>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60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论坛发帖方法</a:t>
            </a:r>
            <a:endParaRPr kumimoji="0" lang="zh-CN" altLang="en-US" sz="60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pic>
        <p:nvPicPr>
          <p:cNvPr id="6" name="图片 5"/>
          <p:cNvPicPr/>
          <p:nvPr/>
        </p:nvPicPr>
        <p:blipFill>
          <a:blip r:embed="rId2"/>
          <a:srcRect/>
          <a:stretch>
            <a:fillRect/>
          </a:stretch>
        </p:blipFill>
        <p:spPr bwMode="auto">
          <a:xfrm>
            <a:off x="0" y="1357298"/>
            <a:ext cx="9144000" cy="55007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2"/>
          <a:srcRect/>
          <a:stretch>
            <a:fillRect/>
          </a:stretch>
        </p:blipFill>
        <p:spPr bwMode="auto">
          <a:xfrm>
            <a:off x="0" y="2214554"/>
            <a:ext cx="9001156" cy="4464703"/>
          </a:xfrm>
          <a:prstGeom prst="rect">
            <a:avLst/>
          </a:prstGeom>
          <a:noFill/>
          <a:ln w="9525">
            <a:noFill/>
            <a:miter lim="800000"/>
            <a:headEnd/>
            <a:tailEnd/>
          </a:ln>
        </p:spPr>
      </p:pic>
      <p:sp>
        <p:nvSpPr>
          <p:cNvPr id="3" name="标题 1"/>
          <p:cNvSpPr txBox="1">
            <a:spLocks/>
          </p:cNvSpPr>
          <p:nvPr/>
        </p:nvSpPr>
        <p:spPr>
          <a:xfrm>
            <a:off x="428596" y="857232"/>
            <a:ext cx="8229600" cy="936104"/>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60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论坛发帖方法</a:t>
            </a:r>
            <a:endParaRPr kumimoji="0" lang="zh-CN" altLang="en-US" sz="60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a:p>
        </p:txBody>
      </p:sp>
      <p:pic>
        <p:nvPicPr>
          <p:cNvPr id="4" name="Picture 2"/>
          <p:cNvPicPr>
            <a:picLocks noChangeAspect="1" noChangeArrowheads="1"/>
          </p:cNvPicPr>
          <p:nvPr/>
        </p:nvPicPr>
        <p:blipFill>
          <a:blip r:embed="rId2"/>
          <a:srcRect/>
          <a:stretch>
            <a:fillRect/>
          </a:stretch>
        </p:blipFill>
        <p:spPr bwMode="auto">
          <a:xfrm>
            <a:off x="0" y="1357298"/>
            <a:ext cx="8858280" cy="5500702"/>
          </a:xfrm>
          <a:prstGeom prst="rect">
            <a:avLst/>
          </a:prstGeom>
          <a:noFill/>
          <a:ln w="9525">
            <a:noFill/>
            <a:miter lim="800000"/>
            <a:headEnd/>
            <a:tailEnd/>
          </a:ln>
          <a:effectLst/>
        </p:spPr>
      </p:pic>
      <p:sp>
        <p:nvSpPr>
          <p:cNvPr id="5" name="标题 1"/>
          <p:cNvSpPr txBox="1">
            <a:spLocks noGrp="1"/>
          </p:cNvSpPr>
          <p:nvPr>
            <p:ph type="title"/>
          </p:nvPr>
        </p:nvSpPr>
        <p:spPr>
          <a:xfrm>
            <a:off x="500034" y="357166"/>
            <a:ext cx="8229600" cy="1143000"/>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60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论坛发帖方法</a:t>
            </a:r>
            <a:r>
              <a:rPr kumimoji="0" lang="zh-CN" altLang="en-US" sz="32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（最少发</a:t>
            </a:r>
            <a:r>
              <a:rPr kumimoji="0" lang="en-US" altLang="zh-CN" sz="32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10</a:t>
            </a:r>
            <a:r>
              <a:rPr lang="zh-CN" altLang="en-US" sz="3200" b="1" dirty="0" smtClean="0">
                <a:solidFill>
                  <a:schemeClr val="accent3">
                    <a:tint val="90000"/>
                    <a:satMod val="120000"/>
                  </a:schemeClr>
                </a:solidFill>
                <a:effectLst>
                  <a:outerShdw blurRad="38100" dist="25400" dir="5400000" algn="tl" rotWithShape="0">
                    <a:srgbClr val="000000">
                      <a:alpha val="43000"/>
                    </a:srgbClr>
                  </a:outerShdw>
                </a:effectLst>
              </a:rPr>
              <a:t>条）</a:t>
            </a:r>
            <a:endParaRPr kumimoji="0" lang="zh-CN" altLang="en-US" sz="32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285728"/>
            <a:ext cx="8229600" cy="1143000"/>
          </a:xfrm>
        </p:spPr>
        <p:txBody>
          <a:bodyPr>
            <a:normAutofit/>
          </a:bodyPr>
          <a:lstStyle/>
          <a:p>
            <a:pPr algn="ctr"/>
            <a:r>
              <a:rPr lang="zh-CN" altLang="en-US" sz="6000" b="1" dirty="0"/>
              <a:t>考核方式</a:t>
            </a:r>
          </a:p>
        </p:txBody>
      </p:sp>
      <p:sp>
        <p:nvSpPr>
          <p:cNvPr id="3" name="内容占位符 2"/>
          <p:cNvSpPr>
            <a:spLocks noGrp="1"/>
          </p:cNvSpPr>
          <p:nvPr>
            <p:ph idx="1"/>
          </p:nvPr>
        </p:nvSpPr>
        <p:spPr>
          <a:xfrm>
            <a:off x="457200" y="2276872"/>
            <a:ext cx="8229600" cy="4047728"/>
          </a:xfrm>
        </p:spPr>
        <p:txBody>
          <a:bodyPr>
            <a:normAutofit/>
          </a:bodyPr>
          <a:lstStyle/>
          <a:p>
            <a:r>
              <a:rPr lang="zh-CN" altLang="en-US" sz="3200" dirty="0" smtClean="0"/>
              <a:t>汉语专题采用形成性考核和终结性考试相结合的方式，形成性考核由中央电大统一布置，一共安排四次形成性考核任务。终结性为开卷考试，考试时间为</a:t>
            </a:r>
            <a:r>
              <a:rPr lang="en-US" sz="3200" dirty="0" smtClean="0"/>
              <a:t>90</a:t>
            </a:r>
            <a:r>
              <a:rPr lang="zh-CN" altLang="en-US" sz="3200" dirty="0" smtClean="0"/>
              <a:t>分钟。终结性考试试题类型主要有名词解释、判断正误、分析题、问答题等。</a:t>
            </a:r>
            <a:r>
              <a:rPr lang="zh-CN" altLang="en-US" sz="3200" dirty="0" smtClean="0"/>
              <a:t>        </a:t>
            </a:r>
            <a:endParaRPr lang="zh-CN" altLang="en-US" dirty="0"/>
          </a:p>
        </p:txBody>
      </p:sp>
    </p:spTree>
    <p:extLst>
      <p:ext uri="{BB962C8B-B14F-4D97-AF65-F5344CB8AC3E}">
        <p14:creationId xmlns="" xmlns:p14="http://schemas.microsoft.com/office/powerpoint/2010/main" val="81023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zh-CN" altLang="en-US" sz="6600" dirty="0" smtClean="0"/>
              <a:t>历年考题解析</a:t>
            </a:r>
            <a:endParaRPr lang="zh-CN" altLang="en-US" sz="6600" dirty="0"/>
          </a:p>
        </p:txBody>
      </p:sp>
      <p:sp>
        <p:nvSpPr>
          <p:cNvPr id="4" name="内容占位符 3"/>
          <p:cNvSpPr>
            <a:spLocks noGrp="1"/>
          </p:cNvSpPr>
          <p:nvPr>
            <p:ph idx="1"/>
          </p:nvPr>
        </p:nvSpPr>
        <p:spPr/>
        <p:txBody>
          <a:bodyPr>
            <a:noAutofit/>
          </a:bodyPr>
          <a:lstStyle/>
          <a:p>
            <a:r>
              <a:rPr lang="en-US" sz="900" dirty="0" smtClean="0"/>
              <a:t>1.    </a:t>
            </a:r>
            <a:r>
              <a:rPr lang="zh-CN" altLang="en-US" sz="900" dirty="0" smtClean="0"/>
              <a:t>文字是人类最重要的交际工具。</a:t>
            </a:r>
            <a:r>
              <a:rPr lang="en-US" sz="900" dirty="0" smtClean="0"/>
              <a:t/>
            </a:r>
            <a:br>
              <a:rPr lang="en-US" sz="900" dirty="0" smtClean="0"/>
            </a:br>
            <a:r>
              <a:rPr lang="en-US" sz="900" dirty="0" smtClean="0"/>
              <a:t/>
            </a:r>
            <a:br>
              <a:rPr lang="en-US" sz="900" dirty="0" smtClean="0"/>
            </a:br>
            <a:r>
              <a:rPr lang="zh-CN" altLang="en-US" sz="900" dirty="0" smtClean="0"/>
              <a:t>判断题</a:t>
            </a:r>
            <a:r>
              <a:rPr lang="en-US" sz="900" dirty="0" smtClean="0"/>
              <a:t>(3.0</a:t>
            </a:r>
            <a:r>
              <a:rPr lang="zh-CN" altLang="en-US" sz="900" dirty="0" smtClean="0"/>
              <a:t>分</a:t>
            </a:r>
            <a:r>
              <a:rPr lang="en-US" sz="900" dirty="0" smtClean="0"/>
              <a:t>)</a:t>
            </a:r>
            <a:r>
              <a:rPr lang="zh-CN" altLang="en-US" sz="900" dirty="0" smtClean="0"/>
              <a:t>（难易度</a:t>
            </a:r>
            <a:r>
              <a:rPr lang="en-US" sz="900" dirty="0" smtClean="0"/>
              <a:t>:</a:t>
            </a:r>
            <a:r>
              <a:rPr lang="zh-CN" altLang="en-US" sz="900" dirty="0" smtClean="0"/>
              <a:t>易）</a:t>
            </a:r>
          </a:p>
          <a:p>
            <a:r>
              <a:rPr lang="en-US" sz="900" dirty="0" smtClean="0"/>
              <a:t>A.    </a:t>
            </a:r>
            <a:r>
              <a:rPr lang="zh-CN" altLang="en-US" sz="900" dirty="0" smtClean="0"/>
              <a:t>正确</a:t>
            </a:r>
            <a:r>
              <a:rPr lang="en-US" sz="900" dirty="0" smtClean="0"/>
              <a:t/>
            </a:r>
            <a:br>
              <a:rPr lang="en-US" sz="900" dirty="0" smtClean="0"/>
            </a:br>
            <a:r>
              <a:rPr lang="en-US" sz="900" dirty="0" smtClean="0"/>
              <a:t/>
            </a:r>
            <a:br>
              <a:rPr lang="en-US" sz="900" dirty="0" smtClean="0"/>
            </a:br>
            <a:r>
              <a:rPr lang="en-US" sz="900" dirty="0" smtClean="0"/>
              <a:t>B.    </a:t>
            </a:r>
            <a:r>
              <a:rPr lang="zh-CN" altLang="en-US" sz="900" dirty="0" smtClean="0"/>
              <a:t>错误</a:t>
            </a:r>
            <a:r>
              <a:rPr lang="en-US" sz="900" dirty="0" smtClean="0"/>
              <a:t/>
            </a:r>
            <a:br>
              <a:rPr lang="en-US" sz="900" dirty="0" smtClean="0"/>
            </a:br>
            <a:r>
              <a:rPr lang="en-US" sz="900" dirty="0" smtClean="0"/>
              <a:t/>
            </a:r>
            <a:br>
              <a:rPr lang="en-US" sz="900" dirty="0" smtClean="0"/>
            </a:br>
            <a:r>
              <a:rPr lang="zh-CN" altLang="en-US" sz="900" dirty="0" smtClean="0"/>
              <a:t>正确答案：</a:t>
            </a:r>
            <a:r>
              <a:rPr lang="en-US" sz="900" dirty="0" smtClean="0"/>
              <a:t>B</a:t>
            </a:r>
            <a:br>
              <a:rPr lang="en-US" sz="900" dirty="0" smtClean="0"/>
            </a:br>
            <a:r>
              <a:rPr lang="zh-CN" altLang="en-US" sz="900" dirty="0" smtClean="0"/>
              <a:t>错误答案解释：语言是人类最重要的交际工具。其他交际工具，可以说是语言的补充，是用来辅助语言交际的。</a:t>
            </a:r>
          </a:p>
          <a:p>
            <a:r>
              <a:rPr lang="en-US" sz="900" dirty="0" smtClean="0"/>
              <a:t>2.    </a:t>
            </a:r>
            <a:r>
              <a:rPr lang="zh-CN" altLang="en-US" sz="900" dirty="0" smtClean="0"/>
              <a:t>语言是人类社会特有的音义结合的符号系统。</a:t>
            </a:r>
            <a:r>
              <a:rPr lang="en-US" sz="900" dirty="0" smtClean="0"/>
              <a:t/>
            </a:r>
            <a:br>
              <a:rPr lang="en-US" sz="900" dirty="0" smtClean="0"/>
            </a:br>
            <a:r>
              <a:rPr lang="en-US" sz="900" dirty="0" smtClean="0"/>
              <a:t/>
            </a:r>
            <a:br>
              <a:rPr lang="en-US" sz="900" dirty="0" smtClean="0"/>
            </a:br>
            <a:r>
              <a:rPr lang="zh-CN" altLang="en-US" sz="900" dirty="0" smtClean="0"/>
              <a:t>判断题</a:t>
            </a:r>
            <a:r>
              <a:rPr lang="en-US" sz="900" dirty="0" smtClean="0"/>
              <a:t>(3.0</a:t>
            </a:r>
            <a:r>
              <a:rPr lang="zh-CN" altLang="en-US" sz="900" dirty="0" smtClean="0"/>
              <a:t>分</a:t>
            </a:r>
            <a:r>
              <a:rPr lang="en-US" sz="900" dirty="0" smtClean="0"/>
              <a:t>)</a:t>
            </a:r>
            <a:r>
              <a:rPr lang="zh-CN" altLang="en-US" sz="900" dirty="0" smtClean="0"/>
              <a:t>（难易度</a:t>
            </a:r>
            <a:r>
              <a:rPr lang="en-US" sz="900" dirty="0" smtClean="0"/>
              <a:t>:</a:t>
            </a:r>
            <a:r>
              <a:rPr lang="zh-CN" altLang="en-US" sz="900" dirty="0" smtClean="0"/>
              <a:t>易）</a:t>
            </a:r>
          </a:p>
          <a:p>
            <a:r>
              <a:rPr lang="en-US" sz="900" dirty="0" smtClean="0"/>
              <a:t>A.    </a:t>
            </a:r>
            <a:r>
              <a:rPr lang="zh-CN" altLang="en-US" sz="900" dirty="0" smtClean="0"/>
              <a:t>正确</a:t>
            </a:r>
            <a:r>
              <a:rPr lang="en-US" sz="900" dirty="0" smtClean="0"/>
              <a:t/>
            </a:r>
            <a:br>
              <a:rPr lang="en-US" sz="900" dirty="0" smtClean="0"/>
            </a:br>
            <a:r>
              <a:rPr lang="en-US" sz="900" dirty="0" smtClean="0"/>
              <a:t/>
            </a:r>
            <a:br>
              <a:rPr lang="en-US" sz="900" dirty="0" smtClean="0"/>
            </a:br>
            <a:r>
              <a:rPr lang="en-US" sz="900" dirty="0" smtClean="0"/>
              <a:t>B.    </a:t>
            </a:r>
            <a:r>
              <a:rPr lang="zh-CN" altLang="en-US" sz="900" dirty="0" smtClean="0"/>
              <a:t>错误</a:t>
            </a:r>
            <a:r>
              <a:rPr lang="en-US" sz="900" dirty="0" smtClean="0"/>
              <a:t/>
            </a:r>
            <a:br>
              <a:rPr lang="en-US" sz="900" dirty="0" smtClean="0"/>
            </a:br>
            <a:r>
              <a:rPr lang="en-US" sz="900" dirty="0" smtClean="0"/>
              <a:t/>
            </a:r>
            <a:br>
              <a:rPr lang="en-US" sz="900" dirty="0" smtClean="0"/>
            </a:br>
            <a:r>
              <a:rPr lang="zh-CN" altLang="en-US" sz="900" dirty="0" smtClean="0"/>
              <a:t>正确答案：</a:t>
            </a:r>
            <a:r>
              <a:rPr lang="en-US" sz="900" dirty="0" smtClean="0"/>
              <a:t>A</a:t>
            </a:r>
            <a:br>
              <a:rPr lang="en-US" sz="900" dirty="0" smtClean="0"/>
            </a:br>
            <a:r>
              <a:rPr lang="zh-CN" altLang="en-US" sz="900" dirty="0" smtClean="0"/>
              <a:t>错误答案解释：语言是人类最重要的交流思想、表达感情和认知世界的工具，是人类社会特有的音义结合的符号系统，也是人类最重要的交际工具与思维工具。</a:t>
            </a:r>
            <a:r>
              <a:rPr lang="en-US" sz="900" dirty="0" smtClean="0"/>
              <a:t/>
            </a:r>
            <a:br>
              <a:rPr lang="en-US" sz="900" dirty="0" smtClean="0"/>
            </a:br>
            <a:r>
              <a:rPr lang="en-US" sz="900" dirty="0" smtClean="0"/>
              <a:t/>
            </a:r>
            <a:br>
              <a:rPr lang="en-US" sz="900" dirty="0" smtClean="0"/>
            </a:br>
            <a:r>
              <a:rPr lang="en-US" sz="900" dirty="0" smtClean="0"/>
              <a:t>3.    </a:t>
            </a:r>
            <a:r>
              <a:rPr lang="zh-CN" altLang="en-US" sz="900" dirty="0" smtClean="0"/>
              <a:t>普通话其实就是北京话，北京话就是普通话。</a:t>
            </a:r>
          </a:p>
          <a:p>
            <a:r>
              <a:rPr lang="en-US" sz="900" dirty="0" smtClean="0"/>
              <a:t/>
            </a:r>
            <a:br>
              <a:rPr lang="en-US" sz="900" dirty="0" smtClean="0"/>
            </a:br>
            <a:r>
              <a:rPr lang="zh-CN" altLang="en-US" sz="900" dirty="0" smtClean="0"/>
              <a:t>判断题</a:t>
            </a:r>
            <a:r>
              <a:rPr lang="en-US" sz="900" dirty="0" smtClean="0"/>
              <a:t>(3.0</a:t>
            </a:r>
            <a:r>
              <a:rPr lang="zh-CN" altLang="en-US" sz="900" dirty="0" smtClean="0"/>
              <a:t>分</a:t>
            </a:r>
            <a:r>
              <a:rPr lang="en-US" sz="900" dirty="0" smtClean="0"/>
              <a:t>)</a:t>
            </a:r>
            <a:r>
              <a:rPr lang="zh-CN" altLang="en-US" sz="900" dirty="0" smtClean="0"/>
              <a:t>（难易度</a:t>
            </a:r>
            <a:r>
              <a:rPr lang="en-US" sz="900" dirty="0" smtClean="0"/>
              <a:t>:</a:t>
            </a:r>
            <a:r>
              <a:rPr lang="zh-CN" altLang="en-US" sz="900" dirty="0" smtClean="0"/>
              <a:t>易）</a:t>
            </a:r>
          </a:p>
          <a:p>
            <a:r>
              <a:rPr lang="en-US" sz="900" dirty="0" smtClean="0"/>
              <a:t>A.    </a:t>
            </a:r>
            <a:r>
              <a:rPr lang="zh-CN" altLang="en-US" sz="900" dirty="0" smtClean="0"/>
              <a:t>正确</a:t>
            </a:r>
            <a:r>
              <a:rPr lang="en-US" sz="900" dirty="0" smtClean="0"/>
              <a:t/>
            </a:r>
            <a:br>
              <a:rPr lang="en-US" sz="900" dirty="0" smtClean="0"/>
            </a:br>
            <a:r>
              <a:rPr lang="en-US" sz="900" dirty="0" smtClean="0"/>
              <a:t/>
            </a:r>
            <a:br>
              <a:rPr lang="en-US" sz="900" dirty="0" smtClean="0"/>
            </a:br>
            <a:r>
              <a:rPr lang="en-US" sz="900" dirty="0" smtClean="0"/>
              <a:t>B.    </a:t>
            </a:r>
            <a:r>
              <a:rPr lang="zh-CN" altLang="en-US" sz="900" dirty="0" smtClean="0"/>
              <a:t>错误</a:t>
            </a:r>
            <a:r>
              <a:rPr lang="en-US" sz="900" dirty="0" smtClean="0"/>
              <a:t/>
            </a:r>
            <a:br>
              <a:rPr lang="en-US" sz="900" dirty="0" smtClean="0"/>
            </a:br>
            <a:r>
              <a:rPr lang="en-US" sz="900" dirty="0" smtClean="0"/>
              <a:t/>
            </a:r>
            <a:br>
              <a:rPr lang="en-US" sz="900" dirty="0" smtClean="0"/>
            </a:br>
            <a:r>
              <a:rPr lang="en-US" sz="900" dirty="0" smtClean="0"/>
              <a:t/>
            </a:r>
            <a:br>
              <a:rPr lang="en-US" sz="900" dirty="0" smtClean="0"/>
            </a:br>
            <a:r>
              <a:rPr lang="zh-CN" altLang="en-US" sz="900" dirty="0" smtClean="0"/>
              <a:t>正确答案：</a:t>
            </a:r>
            <a:r>
              <a:rPr lang="en-US" sz="900" dirty="0" smtClean="0"/>
              <a:t>B</a:t>
            </a:r>
            <a:br>
              <a:rPr lang="en-US" sz="900" dirty="0" smtClean="0"/>
            </a:br>
            <a:endParaRPr lang="zh-CN" altLang="en-US" sz="900" dirty="0"/>
          </a:p>
        </p:txBody>
      </p:sp>
    </p:spTree>
    <p:extLst>
      <p:ext uri="{BB962C8B-B14F-4D97-AF65-F5344CB8AC3E}">
        <p14:creationId xmlns="" xmlns:p14="http://schemas.microsoft.com/office/powerpoint/2010/main" val="25905124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zh-CN" altLang="en-US" sz="6600" dirty="0" smtClean="0"/>
              <a:t>历年考题解析</a:t>
            </a:r>
            <a:endParaRPr lang="zh-CN" altLang="en-US" sz="6600" dirty="0"/>
          </a:p>
        </p:txBody>
      </p:sp>
      <p:sp>
        <p:nvSpPr>
          <p:cNvPr id="3" name="内容占位符 2"/>
          <p:cNvSpPr>
            <a:spLocks noGrp="1"/>
          </p:cNvSpPr>
          <p:nvPr>
            <p:ph idx="1"/>
          </p:nvPr>
        </p:nvSpPr>
        <p:spPr>
          <a:xfrm>
            <a:off x="457200" y="1935480"/>
            <a:ext cx="8229600" cy="4517856"/>
          </a:xfrm>
        </p:spPr>
        <p:txBody>
          <a:bodyPr>
            <a:noAutofit/>
          </a:bodyPr>
          <a:lstStyle/>
          <a:p>
            <a:endParaRPr lang="zh-CN" altLang="en-US" sz="1600" dirty="0"/>
          </a:p>
          <a:p>
            <a:r>
              <a:rPr lang="en-US" sz="1200" dirty="0" smtClean="0"/>
              <a:t>4.    </a:t>
            </a:r>
            <a:r>
              <a:rPr lang="zh-CN" altLang="en-US" sz="1200" dirty="0" smtClean="0"/>
              <a:t>方言是现代汉语的地域分支。</a:t>
            </a:r>
          </a:p>
          <a:p>
            <a:r>
              <a:rPr lang="en-US" sz="1200" dirty="0" smtClean="0"/>
              <a:t/>
            </a:r>
            <a:br>
              <a:rPr lang="en-US" sz="1200" dirty="0" smtClean="0"/>
            </a:br>
            <a:r>
              <a:rPr lang="zh-CN" altLang="en-US" sz="1200" dirty="0" smtClean="0"/>
              <a:t>判断题</a:t>
            </a:r>
            <a:r>
              <a:rPr lang="en-US" sz="1200" dirty="0" smtClean="0"/>
              <a:t>(3.0</a:t>
            </a:r>
            <a:r>
              <a:rPr lang="zh-CN" altLang="en-US" sz="1200" dirty="0" smtClean="0"/>
              <a:t>分</a:t>
            </a:r>
            <a:r>
              <a:rPr lang="en-US" sz="1200" dirty="0" smtClean="0"/>
              <a:t>)</a:t>
            </a:r>
            <a:r>
              <a:rPr lang="zh-CN" altLang="en-US" sz="1200" dirty="0" smtClean="0"/>
              <a:t>（难易度</a:t>
            </a:r>
            <a:r>
              <a:rPr lang="en-US" sz="1200" dirty="0" smtClean="0"/>
              <a:t>:</a:t>
            </a:r>
            <a:r>
              <a:rPr lang="zh-CN" altLang="en-US" sz="1200" dirty="0" smtClean="0"/>
              <a:t>易）</a:t>
            </a:r>
          </a:p>
          <a:p>
            <a:r>
              <a:rPr lang="en-US" sz="1200" dirty="0" smtClean="0"/>
              <a:t>A.    </a:t>
            </a:r>
            <a:r>
              <a:rPr lang="zh-CN" altLang="en-US" sz="1200" dirty="0" smtClean="0"/>
              <a:t>正确</a:t>
            </a:r>
            <a:r>
              <a:rPr lang="en-US" sz="1200" dirty="0" smtClean="0"/>
              <a:t/>
            </a:r>
            <a:br>
              <a:rPr lang="en-US" sz="1200" dirty="0" smtClean="0"/>
            </a:br>
            <a:r>
              <a:rPr lang="en-US" sz="1200" dirty="0" smtClean="0"/>
              <a:t/>
            </a:r>
            <a:br>
              <a:rPr lang="en-US" sz="1200" dirty="0" smtClean="0"/>
            </a:br>
            <a:r>
              <a:rPr lang="en-US" sz="1200" dirty="0" smtClean="0"/>
              <a:t>B.    </a:t>
            </a:r>
            <a:r>
              <a:rPr lang="zh-CN" altLang="en-US" sz="1200" dirty="0" smtClean="0"/>
              <a:t>错误</a:t>
            </a:r>
            <a:r>
              <a:rPr lang="en-US" sz="1200" dirty="0" smtClean="0"/>
              <a:t/>
            </a:r>
            <a:br>
              <a:rPr lang="en-US" sz="1200" dirty="0" smtClean="0"/>
            </a:br>
            <a:r>
              <a:rPr lang="en-US" sz="1200" dirty="0" smtClean="0"/>
              <a:t/>
            </a:r>
            <a:br>
              <a:rPr lang="en-US" sz="1200" dirty="0" smtClean="0"/>
            </a:br>
            <a:r>
              <a:rPr lang="zh-CN" altLang="en-US" sz="1200" dirty="0" smtClean="0"/>
              <a:t>正确答案：</a:t>
            </a:r>
            <a:r>
              <a:rPr lang="en-US" sz="1200" dirty="0" smtClean="0"/>
              <a:t>A</a:t>
            </a:r>
            <a:br>
              <a:rPr lang="en-US" sz="1200" dirty="0" smtClean="0"/>
            </a:br>
            <a:r>
              <a:rPr lang="zh-CN" altLang="en-US" sz="1200" dirty="0" smtClean="0"/>
              <a:t>错误答案解释：方言一般只在一定地域通行，但是和现代汉语联系密切。</a:t>
            </a:r>
          </a:p>
          <a:p>
            <a:r>
              <a:rPr lang="en-US" sz="1200" dirty="0" smtClean="0"/>
              <a:t/>
            </a:r>
            <a:br>
              <a:rPr lang="en-US" sz="1200" dirty="0" smtClean="0"/>
            </a:br>
            <a:r>
              <a:rPr lang="en-US" sz="1200" dirty="0" smtClean="0"/>
              <a:t>5.    </a:t>
            </a:r>
            <a:r>
              <a:rPr lang="zh-CN" altLang="en-US" sz="1200" dirty="0" smtClean="0"/>
              <a:t>元音发音时声带一定振动；辅音发音时有的振动，有的不振动。</a:t>
            </a:r>
          </a:p>
          <a:p>
            <a:r>
              <a:rPr lang="en-US" sz="1200" dirty="0" smtClean="0"/>
              <a:t/>
            </a:r>
            <a:br>
              <a:rPr lang="en-US" sz="1200" dirty="0" smtClean="0"/>
            </a:br>
            <a:r>
              <a:rPr lang="zh-CN" altLang="en-US" sz="1200" dirty="0" smtClean="0"/>
              <a:t>判断题</a:t>
            </a:r>
            <a:r>
              <a:rPr lang="en-US" sz="1200" dirty="0" smtClean="0"/>
              <a:t>(3.0</a:t>
            </a:r>
            <a:r>
              <a:rPr lang="zh-CN" altLang="en-US" sz="1200" dirty="0" smtClean="0"/>
              <a:t>分</a:t>
            </a:r>
            <a:r>
              <a:rPr lang="en-US" sz="1200" dirty="0" smtClean="0"/>
              <a:t>)</a:t>
            </a:r>
            <a:r>
              <a:rPr lang="zh-CN" altLang="en-US" sz="1200" dirty="0" smtClean="0"/>
              <a:t>（难易度</a:t>
            </a:r>
            <a:r>
              <a:rPr lang="en-US" sz="1200" dirty="0" smtClean="0"/>
              <a:t>:</a:t>
            </a:r>
            <a:r>
              <a:rPr lang="zh-CN" altLang="en-US" sz="1200" dirty="0" smtClean="0"/>
              <a:t>易）</a:t>
            </a:r>
          </a:p>
          <a:p>
            <a:r>
              <a:rPr lang="en-US" sz="1200" dirty="0" smtClean="0"/>
              <a:t>A.    </a:t>
            </a:r>
            <a:r>
              <a:rPr lang="zh-CN" altLang="en-US" sz="1200" dirty="0" smtClean="0"/>
              <a:t>正确</a:t>
            </a:r>
            <a:r>
              <a:rPr lang="en-US" sz="1200" dirty="0" smtClean="0"/>
              <a:t/>
            </a:r>
            <a:br>
              <a:rPr lang="en-US" sz="1200" dirty="0" smtClean="0"/>
            </a:br>
            <a:r>
              <a:rPr lang="en-US" sz="1200" dirty="0" smtClean="0"/>
              <a:t/>
            </a:r>
            <a:br>
              <a:rPr lang="en-US" sz="1200" dirty="0" smtClean="0"/>
            </a:br>
            <a:r>
              <a:rPr lang="en-US" sz="1200" dirty="0" smtClean="0"/>
              <a:t>B.    </a:t>
            </a:r>
            <a:r>
              <a:rPr lang="zh-CN" altLang="en-US" sz="1200" dirty="0" smtClean="0"/>
              <a:t>错误</a:t>
            </a:r>
            <a:r>
              <a:rPr lang="en-US" sz="1200" dirty="0" smtClean="0"/>
              <a:t/>
            </a:r>
            <a:br>
              <a:rPr lang="en-US" sz="1200" dirty="0" smtClean="0"/>
            </a:br>
            <a:r>
              <a:rPr lang="en-US" sz="1200" dirty="0" smtClean="0"/>
              <a:t/>
            </a:r>
            <a:br>
              <a:rPr lang="en-US" sz="1200" dirty="0" smtClean="0"/>
            </a:br>
            <a:r>
              <a:rPr lang="zh-CN" altLang="en-US" sz="1200" dirty="0" smtClean="0"/>
              <a:t>正确答案：</a:t>
            </a:r>
            <a:r>
              <a:rPr lang="en-US" sz="1200" dirty="0" smtClean="0"/>
              <a:t>A</a:t>
            </a:r>
            <a:br>
              <a:rPr lang="en-US" sz="1200" dirty="0" smtClean="0"/>
            </a:br>
            <a:r>
              <a:rPr lang="zh-CN" altLang="en-US" sz="1200" dirty="0" smtClean="0"/>
              <a:t>错误答案解释：“声带是否振动”这一点是区分元音和辅音的方法之一。其他的方法还包括“气流是否受阻”、“发音是否响亮”等。</a:t>
            </a:r>
          </a:p>
          <a:p>
            <a:pPr marL="0" indent="0">
              <a:buNone/>
            </a:pPr>
            <a:endParaRPr lang="zh-CN" altLang="en-US" sz="1000" dirty="0"/>
          </a:p>
        </p:txBody>
      </p:sp>
    </p:spTree>
    <p:extLst>
      <p:ext uri="{BB962C8B-B14F-4D97-AF65-F5344CB8AC3E}">
        <p14:creationId xmlns="" xmlns:p14="http://schemas.microsoft.com/office/powerpoint/2010/main" val="25905124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zh-CN" altLang="en-US" sz="6600" dirty="0" smtClean="0"/>
              <a:t>历年考题解析</a:t>
            </a:r>
            <a:endParaRPr lang="zh-CN" altLang="en-US" sz="6600" dirty="0"/>
          </a:p>
        </p:txBody>
      </p:sp>
      <p:sp>
        <p:nvSpPr>
          <p:cNvPr id="3" name="内容占位符 2"/>
          <p:cNvSpPr>
            <a:spLocks noGrp="1"/>
          </p:cNvSpPr>
          <p:nvPr>
            <p:ph idx="1"/>
          </p:nvPr>
        </p:nvSpPr>
        <p:spPr>
          <a:xfrm>
            <a:off x="457200" y="1935480"/>
            <a:ext cx="8229600" cy="4517856"/>
          </a:xfrm>
        </p:spPr>
        <p:txBody>
          <a:bodyPr>
            <a:noAutofit/>
          </a:bodyPr>
          <a:lstStyle/>
          <a:p>
            <a:r>
              <a:rPr lang="en-US" sz="1000" dirty="0" smtClean="0"/>
              <a:t>6.    </a:t>
            </a:r>
            <a:r>
              <a:rPr lang="zh-CN" altLang="en-US" sz="1000" dirty="0" smtClean="0"/>
              <a:t>汉语普通话每个音节都必须具有辅音声母。</a:t>
            </a:r>
          </a:p>
          <a:p>
            <a:r>
              <a:rPr lang="en-US" sz="1000" dirty="0" smtClean="0"/>
              <a:t/>
            </a:r>
            <a:br>
              <a:rPr lang="en-US" sz="1000" dirty="0" smtClean="0"/>
            </a:br>
            <a:r>
              <a:rPr lang="zh-CN" altLang="en-US" sz="1000" dirty="0" smtClean="0"/>
              <a:t>判断题</a:t>
            </a:r>
            <a:r>
              <a:rPr lang="en-US" sz="1000" dirty="0" smtClean="0"/>
              <a:t>(3.0</a:t>
            </a:r>
            <a:r>
              <a:rPr lang="zh-CN" altLang="en-US" sz="1000" dirty="0" smtClean="0"/>
              <a:t>分</a:t>
            </a:r>
            <a:r>
              <a:rPr lang="en-US" sz="1000" dirty="0" smtClean="0"/>
              <a:t>)</a:t>
            </a:r>
            <a:r>
              <a:rPr lang="zh-CN" altLang="en-US" sz="1000" dirty="0" smtClean="0"/>
              <a:t>（难易度</a:t>
            </a:r>
            <a:r>
              <a:rPr lang="en-US" sz="1000" dirty="0" smtClean="0"/>
              <a:t>:</a:t>
            </a:r>
            <a:r>
              <a:rPr lang="zh-CN" altLang="en-US" sz="1000" dirty="0" smtClean="0"/>
              <a:t>易）</a:t>
            </a:r>
          </a:p>
          <a:p>
            <a:r>
              <a:rPr lang="en-US" sz="1000" dirty="0" smtClean="0"/>
              <a:t>A.    </a:t>
            </a:r>
            <a:r>
              <a:rPr lang="zh-CN" altLang="en-US" sz="1000" dirty="0" smtClean="0"/>
              <a:t>正确</a:t>
            </a:r>
            <a:r>
              <a:rPr lang="en-US" sz="1000" dirty="0" smtClean="0"/>
              <a:t/>
            </a:r>
            <a:br>
              <a:rPr lang="en-US" sz="1000" dirty="0" smtClean="0"/>
            </a:br>
            <a:r>
              <a:rPr lang="en-US" sz="1000" dirty="0" smtClean="0"/>
              <a:t/>
            </a:r>
            <a:br>
              <a:rPr lang="en-US" sz="1000" dirty="0" smtClean="0"/>
            </a:br>
            <a:r>
              <a:rPr lang="en-US" sz="1000" dirty="0" smtClean="0"/>
              <a:t>B.    </a:t>
            </a:r>
            <a:r>
              <a:rPr lang="zh-CN" altLang="en-US" sz="1000" dirty="0" smtClean="0"/>
              <a:t>错误</a:t>
            </a:r>
            <a:r>
              <a:rPr lang="en-US" sz="1000" dirty="0" smtClean="0"/>
              <a:t/>
            </a:r>
            <a:br>
              <a:rPr lang="en-US" sz="1000" dirty="0" smtClean="0"/>
            </a:br>
            <a:r>
              <a:rPr lang="en-US" sz="1000" dirty="0" smtClean="0"/>
              <a:t/>
            </a:r>
            <a:br>
              <a:rPr lang="en-US" sz="1000" dirty="0" smtClean="0"/>
            </a:br>
            <a:r>
              <a:rPr lang="zh-CN" altLang="en-US" sz="1000" dirty="0" smtClean="0"/>
              <a:t>正确答案：</a:t>
            </a:r>
            <a:r>
              <a:rPr lang="en-US" sz="1000" dirty="0" smtClean="0"/>
              <a:t>B</a:t>
            </a:r>
            <a:br>
              <a:rPr lang="en-US" sz="1000" dirty="0" smtClean="0"/>
            </a:br>
            <a:r>
              <a:rPr lang="zh-CN" altLang="en-US" sz="1000" dirty="0" smtClean="0"/>
              <a:t>错误答案解释：零声母音节的开头不是辅音而是元音。</a:t>
            </a:r>
          </a:p>
          <a:p>
            <a:r>
              <a:rPr lang="en-US" sz="1000" dirty="0" smtClean="0"/>
              <a:t>7.    n</a:t>
            </a:r>
            <a:r>
              <a:rPr lang="zh-CN" altLang="en-US" sz="1000" dirty="0" smtClean="0"/>
              <a:t>和</a:t>
            </a:r>
            <a:r>
              <a:rPr lang="en-US" sz="1000" dirty="0" smtClean="0"/>
              <a:t>l</a:t>
            </a:r>
            <a:r>
              <a:rPr lang="zh-CN" altLang="en-US" sz="1000" dirty="0" smtClean="0"/>
              <a:t>区分的关键在于这两组音的发音部位不同。</a:t>
            </a:r>
          </a:p>
          <a:p>
            <a:r>
              <a:rPr lang="zh-CN" altLang="en-US" sz="1000" dirty="0" smtClean="0"/>
              <a:t>判断题</a:t>
            </a:r>
            <a:r>
              <a:rPr lang="en-US" sz="1000" dirty="0" smtClean="0"/>
              <a:t>(3.0</a:t>
            </a:r>
            <a:r>
              <a:rPr lang="zh-CN" altLang="en-US" sz="1000" dirty="0" smtClean="0"/>
              <a:t>分</a:t>
            </a:r>
            <a:r>
              <a:rPr lang="en-US" sz="1000" dirty="0" smtClean="0"/>
              <a:t>)</a:t>
            </a:r>
            <a:r>
              <a:rPr lang="zh-CN" altLang="en-US" sz="1000" dirty="0" smtClean="0"/>
              <a:t>（难易度</a:t>
            </a:r>
            <a:r>
              <a:rPr lang="en-US" sz="1000" dirty="0" smtClean="0"/>
              <a:t>:</a:t>
            </a:r>
            <a:r>
              <a:rPr lang="zh-CN" altLang="en-US" sz="1000" dirty="0" smtClean="0"/>
              <a:t>易）</a:t>
            </a:r>
          </a:p>
          <a:p>
            <a:r>
              <a:rPr lang="en-US" sz="1000" dirty="0" smtClean="0"/>
              <a:t>A.    </a:t>
            </a:r>
            <a:r>
              <a:rPr lang="zh-CN" altLang="en-US" sz="1000" dirty="0" smtClean="0"/>
              <a:t>正确</a:t>
            </a:r>
            <a:r>
              <a:rPr lang="en-US" sz="1000" dirty="0" smtClean="0"/>
              <a:t/>
            </a:r>
            <a:br>
              <a:rPr lang="en-US" sz="1000" dirty="0" smtClean="0"/>
            </a:br>
            <a:r>
              <a:rPr lang="en-US" sz="1000" dirty="0" smtClean="0"/>
              <a:t/>
            </a:r>
            <a:br>
              <a:rPr lang="en-US" sz="1000" dirty="0" smtClean="0"/>
            </a:br>
            <a:r>
              <a:rPr lang="en-US" sz="1000" dirty="0" smtClean="0"/>
              <a:t>B.    </a:t>
            </a:r>
            <a:r>
              <a:rPr lang="zh-CN" altLang="en-US" sz="1000" dirty="0" smtClean="0"/>
              <a:t>错误</a:t>
            </a:r>
            <a:r>
              <a:rPr lang="en-US" sz="1000" dirty="0" smtClean="0"/>
              <a:t/>
            </a:r>
            <a:br>
              <a:rPr lang="en-US" sz="1000" dirty="0" smtClean="0"/>
            </a:br>
            <a:r>
              <a:rPr lang="zh-CN" altLang="en-US" sz="1000" dirty="0" smtClean="0"/>
              <a:t>正确答案：</a:t>
            </a:r>
            <a:r>
              <a:rPr lang="en-US" sz="1000" dirty="0" smtClean="0"/>
              <a:t>B</a:t>
            </a:r>
            <a:br>
              <a:rPr lang="en-US" sz="1000" dirty="0" smtClean="0"/>
            </a:br>
            <a:r>
              <a:rPr lang="zh-CN" altLang="en-US" sz="1000" dirty="0" smtClean="0"/>
              <a:t>错误答案解释：区分的关键在于这两组音的发音方法不同。发</a:t>
            </a:r>
            <a:r>
              <a:rPr lang="en-US" sz="1000" dirty="0" smtClean="0"/>
              <a:t>n</a:t>
            </a:r>
            <a:r>
              <a:rPr lang="zh-CN" altLang="en-US" sz="1000" dirty="0" smtClean="0"/>
              <a:t>时，舌尖和舌的两边都上抬，口腔的发音部位完全闭塞，软腭下降，气流从鼻腔通过。发</a:t>
            </a:r>
            <a:r>
              <a:rPr lang="en-US" sz="1000" dirty="0" smtClean="0"/>
              <a:t>l</a:t>
            </a:r>
            <a:r>
              <a:rPr lang="zh-CN" altLang="en-US" sz="1000" dirty="0" smtClean="0"/>
              <a:t>时，只有舌尖上抬，和上齿龈形成阻碍，舌头的两边仍留有空隙，气流可以从舌的一边或者两边通过。</a:t>
            </a:r>
            <a:r>
              <a:rPr lang="en-US" sz="1000" dirty="0" smtClean="0"/>
              <a:t/>
            </a:r>
            <a:br>
              <a:rPr lang="en-US" sz="1000" dirty="0" smtClean="0"/>
            </a:br>
            <a:r>
              <a:rPr lang="en-US" sz="1000" dirty="0" smtClean="0"/>
              <a:t>8.    </a:t>
            </a:r>
            <a:r>
              <a:rPr lang="en-US" sz="1000" dirty="0" err="1" smtClean="0"/>
              <a:t>i</a:t>
            </a:r>
            <a:r>
              <a:rPr lang="zh-CN" altLang="en-US" sz="1000" dirty="0" smtClean="0"/>
              <a:t>在和辅音声母</a:t>
            </a:r>
            <a:r>
              <a:rPr lang="en-US" sz="1000" dirty="0" smtClean="0"/>
              <a:t>z</a:t>
            </a:r>
            <a:r>
              <a:rPr lang="zh-CN" altLang="en-US" sz="1000" dirty="0" smtClean="0"/>
              <a:t>、</a:t>
            </a:r>
            <a:r>
              <a:rPr lang="en-US" sz="1000" dirty="0" smtClean="0"/>
              <a:t>c</a:t>
            </a:r>
            <a:r>
              <a:rPr lang="zh-CN" altLang="en-US" sz="1000" dirty="0" smtClean="0"/>
              <a:t>、</a:t>
            </a:r>
            <a:r>
              <a:rPr lang="en-US" sz="1000" dirty="0" smtClean="0"/>
              <a:t>s</a:t>
            </a:r>
            <a:r>
              <a:rPr lang="zh-CN" altLang="en-US" sz="1000" dirty="0" smtClean="0"/>
              <a:t>以及</a:t>
            </a:r>
            <a:r>
              <a:rPr lang="en-US" sz="1000" dirty="0" err="1" smtClean="0"/>
              <a:t>zh</a:t>
            </a:r>
            <a:r>
              <a:rPr lang="zh-CN" altLang="en-US" sz="1000" dirty="0" smtClean="0"/>
              <a:t>、</a:t>
            </a:r>
            <a:r>
              <a:rPr lang="en-US" sz="1000" dirty="0" err="1" smtClean="0"/>
              <a:t>ch</a:t>
            </a:r>
            <a:r>
              <a:rPr lang="zh-CN" altLang="en-US" sz="1000" dirty="0" smtClean="0"/>
              <a:t>、</a:t>
            </a:r>
            <a:r>
              <a:rPr lang="en-US" sz="1000" dirty="0" err="1" smtClean="0"/>
              <a:t>sh</a:t>
            </a:r>
            <a:r>
              <a:rPr lang="zh-CN" altLang="en-US" sz="1000" dirty="0" smtClean="0"/>
              <a:t>、</a:t>
            </a:r>
            <a:r>
              <a:rPr lang="en-US" sz="1000" dirty="0" smtClean="0"/>
              <a:t>r</a:t>
            </a:r>
            <a:r>
              <a:rPr lang="zh-CN" altLang="en-US" sz="1000" dirty="0" smtClean="0"/>
              <a:t>相拼时，发音完全相同。</a:t>
            </a:r>
          </a:p>
          <a:p>
            <a:r>
              <a:rPr lang="en-US" sz="1000" dirty="0" smtClean="0"/>
              <a:t/>
            </a:r>
            <a:br>
              <a:rPr lang="en-US" sz="1000" dirty="0" smtClean="0"/>
            </a:br>
            <a:r>
              <a:rPr lang="zh-CN" altLang="en-US" sz="1000" dirty="0" smtClean="0"/>
              <a:t>判断题</a:t>
            </a:r>
            <a:r>
              <a:rPr lang="en-US" sz="1000" dirty="0" smtClean="0"/>
              <a:t>(3.0</a:t>
            </a:r>
            <a:r>
              <a:rPr lang="zh-CN" altLang="en-US" sz="1000" dirty="0" smtClean="0"/>
              <a:t>分</a:t>
            </a:r>
            <a:r>
              <a:rPr lang="en-US" sz="1000" dirty="0" smtClean="0"/>
              <a:t>)</a:t>
            </a:r>
            <a:r>
              <a:rPr lang="zh-CN" altLang="en-US" sz="1000" dirty="0" smtClean="0"/>
              <a:t>（难易度</a:t>
            </a:r>
            <a:r>
              <a:rPr lang="en-US" sz="1000" dirty="0" smtClean="0"/>
              <a:t>:</a:t>
            </a:r>
            <a:r>
              <a:rPr lang="zh-CN" altLang="en-US" sz="1000" dirty="0" smtClean="0"/>
              <a:t>易）</a:t>
            </a:r>
          </a:p>
          <a:p>
            <a:r>
              <a:rPr lang="en-US" sz="1000" dirty="0" smtClean="0"/>
              <a:t>A.    </a:t>
            </a:r>
            <a:r>
              <a:rPr lang="zh-CN" altLang="en-US" sz="1000" dirty="0" smtClean="0"/>
              <a:t>正确</a:t>
            </a:r>
            <a:r>
              <a:rPr lang="en-US" sz="1000" dirty="0" smtClean="0"/>
              <a:t/>
            </a:r>
            <a:br>
              <a:rPr lang="en-US" sz="1000" dirty="0" smtClean="0"/>
            </a:br>
            <a:r>
              <a:rPr lang="en-US" sz="1000" dirty="0" smtClean="0"/>
              <a:t/>
            </a:r>
            <a:br>
              <a:rPr lang="en-US" sz="1000" dirty="0" smtClean="0"/>
            </a:br>
            <a:r>
              <a:rPr lang="en-US" sz="1000" dirty="0" smtClean="0"/>
              <a:t>B.    </a:t>
            </a:r>
            <a:r>
              <a:rPr lang="zh-CN" altLang="en-US" sz="1000" dirty="0" smtClean="0"/>
              <a:t>错误</a:t>
            </a:r>
            <a:r>
              <a:rPr lang="en-US" sz="1000" dirty="0" smtClean="0"/>
              <a:t/>
            </a:r>
            <a:br>
              <a:rPr lang="en-US" sz="1000" dirty="0" smtClean="0"/>
            </a:br>
            <a:r>
              <a:rPr lang="en-US" sz="1000" dirty="0" smtClean="0"/>
              <a:t/>
            </a:r>
            <a:br>
              <a:rPr lang="en-US" sz="1000" dirty="0" smtClean="0"/>
            </a:br>
            <a:r>
              <a:rPr lang="zh-CN" altLang="en-US" sz="1000" dirty="0" smtClean="0"/>
              <a:t>正确答案：</a:t>
            </a:r>
            <a:r>
              <a:rPr lang="en-US" sz="1000" dirty="0" smtClean="0"/>
              <a:t>B</a:t>
            </a:r>
            <a:br>
              <a:rPr lang="en-US" sz="1000" dirty="0" smtClean="0"/>
            </a:br>
            <a:r>
              <a:rPr lang="zh-CN" altLang="en-US" sz="1000" dirty="0" smtClean="0"/>
              <a:t>错误答案解释：</a:t>
            </a:r>
            <a:r>
              <a:rPr lang="en-US" sz="1000" dirty="0" err="1" smtClean="0"/>
              <a:t>i</a:t>
            </a:r>
            <a:r>
              <a:rPr lang="zh-CN" altLang="en-US" sz="1000" dirty="0" smtClean="0"/>
              <a:t>在和辅音声母</a:t>
            </a:r>
            <a:r>
              <a:rPr lang="en-US" sz="1000" dirty="0" smtClean="0"/>
              <a:t>z</a:t>
            </a:r>
            <a:r>
              <a:rPr lang="zh-CN" altLang="en-US" sz="1000" dirty="0" smtClean="0"/>
              <a:t>、</a:t>
            </a:r>
            <a:r>
              <a:rPr lang="en-US" sz="1000" dirty="0" smtClean="0"/>
              <a:t>c</a:t>
            </a:r>
            <a:r>
              <a:rPr lang="zh-CN" altLang="en-US" sz="1000" dirty="0" smtClean="0"/>
              <a:t>、</a:t>
            </a:r>
            <a:r>
              <a:rPr lang="en-US" sz="1000" dirty="0" smtClean="0"/>
              <a:t>s</a:t>
            </a:r>
            <a:r>
              <a:rPr lang="zh-CN" altLang="en-US" sz="1000" dirty="0" smtClean="0"/>
              <a:t>相拼时为舌尖前元音</a:t>
            </a:r>
            <a:r>
              <a:rPr lang="en-US" sz="1000" dirty="0" smtClean="0"/>
              <a:t>[</a:t>
            </a:r>
            <a:r>
              <a:rPr lang="en-US" altLang="zh-CN" sz="1000" dirty="0" smtClean="0"/>
              <a:t>ɿ</a:t>
            </a:r>
            <a:r>
              <a:rPr lang="en-US" sz="1000" dirty="0" smtClean="0"/>
              <a:t>]</a:t>
            </a:r>
            <a:r>
              <a:rPr lang="zh-CN" altLang="en-US" sz="1000" dirty="0" smtClean="0"/>
              <a:t>，和辅音声母</a:t>
            </a:r>
            <a:r>
              <a:rPr lang="en-US" sz="1000" dirty="0" err="1" smtClean="0"/>
              <a:t>zh</a:t>
            </a:r>
            <a:r>
              <a:rPr lang="zh-CN" altLang="en-US" sz="1000" dirty="0" smtClean="0"/>
              <a:t>、</a:t>
            </a:r>
            <a:r>
              <a:rPr lang="en-US" sz="1000" dirty="0" err="1" smtClean="0"/>
              <a:t>ch</a:t>
            </a:r>
            <a:r>
              <a:rPr lang="zh-CN" altLang="en-US" sz="1000" dirty="0" smtClean="0"/>
              <a:t>、</a:t>
            </a:r>
            <a:r>
              <a:rPr lang="en-US" sz="1000" dirty="0" err="1" smtClean="0"/>
              <a:t>sh</a:t>
            </a:r>
            <a:r>
              <a:rPr lang="zh-CN" altLang="en-US" sz="1000" dirty="0" smtClean="0"/>
              <a:t>、</a:t>
            </a:r>
            <a:r>
              <a:rPr lang="en-US" sz="1000" dirty="0" smtClean="0"/>
              <a:t>r</a:t>
            </a:r>
            <a:r>
              <a:rPr lang="zh-CN" altLang="en-US" sz="1000" dirty="0" smtClean="0"/>
              <a:t>相拼时为舌尖后元音</a:t>
            </a:r>
            <a:r>
              <a:rPr lang="en-US" sz="1000" dirty="0" smtClean="0"/>
              <a:t>[</a:t>
            </a:r>
            <a:r>
              <a:rPr lang="en-US" altLang="zh-CN" sz="1000" dirty="0" smtClean="0"/>
              <a:t>ʅ</a:t>
            </a:r>
            <a:r>
              <a:rPr lang="en-US" sz="1000" dirty="0" smtClean="0"/>
              <a:t>]</a:t>
            </a:r>
            <a:endParaRPr lang="zh-CN" altLang="en-US" sz="1000" dirty="0"/>
          </a:p>
          <a:p>
            <a:pPr marL="0" indent="0">
              <a:buNone/>
            </a:pPr>
            <a:endParaRPr lang="zh-CN" altLang="en-US" sz="2400" dirty="0"/>
          </a:p>
        </p:txBody>
      </p:sp>
    </p:spTree>
    <p:extLst>
      <p:ext uri="{BB962C8B-B14F-4D97-AF65-F5344CB8AC3E}">
        <p14:creationId xmlns="" xmlns:p14="http://schemas.microsoft.com/office/powerpoint/2010/main" val="25905124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214290"/>
            <a:ext cx="8229600" cy="1143000"/>
          </a:xfrm>
        </p:spPr>
        <p:txBody>
          <a:bodyPr>
            <a:normAutofit/>
          </a:bodyPr>
          <a:lstStyle/>
          <a:p>
            <a:pPr algn="ctr"/>
            <a:r>
              <a:rPr lang="zh-CN" altLang="en-US" sz="6600" b="1" dirty="0" smtClean="0"/>
              <a:t>课程性质及主内容</a:t>
            </a:r>
            <a:endParaRPr lang="zh-CN" altLang="en-US" sz="6600" b="1" dirty="0"/>
          </a:p>
        </p:txBody>
      </p:sp>
      <p:sp>
        <p:nvSpPr>
          <p:cNvPr id="3" name="内容占位符 2"/>
          <p:cNvSpPr>
            <a:spLocks noGrp="1"/>
          </p:cNvSpPr>
          <p:nvPr>
            <p:ph idx="1"/>
          </p:nvPr>
        </p:nvSpPr>
        <p:spPr>
          <a:xfrm>
            <a:off x="428596" y="1285860"/>
            <a:ext cx="8229600" cy="4817748"/>
          </a:xfrm>
        </p:spPr>
        <p:txBody>
          <a:bodyPr>
            <a:noAutofit/>
          </a:bodyPr>
          <a:lstStyle/>
          <a:p>
            <a:r>
              <a:rPr lang="zh-CN" altLang="en-US" sz="2400" dirty="0" smtClean="0">
                <a:solidFill>
                  <a:srgbClr val="FF0000"/>
                </a:solidFill>
              </a:rPr>
              <a:t>性质</a:t>
            </a:r>
            <a:r>
              <a:rPr lang="zh-CN" altLang="en-US" sz="2400" dirty="0" smtClean="0"/>
              <a:t>：</a:t>
            </a:r>
            <a:r>
              <a:rPr lang="zh-CN" altLang="en-US" sz="2400" dirty="0" smtClean="0"/>
              <a:t>“现代汉语”是为中央广播电视大学汉语言文学专业专科升本科学员开设的一门必修的专业课，是中央广播电视大学汉语言文学专业专科基础课</a:t>
            </a:r>
            <a:r>
              <a:rPr lang="en-US" altLang="zh-CN" sz="2400" dirty="0" smtClean="0"/>
              <a:t>《</a:t>
            </a:r>
            <a:r>
              <a:rPr lang="zh-CN" altLang="en-US" sz="2400" dirty="0" smtClean="0"/>
              <a:t>现代汉语</a:t>
            </a:r>
            <a:r>
              <a:rPr lang="en-US" altLang="zh-CN" sz="2400" dirty="0" smtClean="0"/>
              <a:t>》</a:t>
            </a:r>
            <a:r>
              <a:rPr lang="zh-CN" altLang="en-US" sz="2400" dirty="0" smtClean="0"/>
              <a:t>的提高课。本课教学目的是使学生在初步具备观察和分析现代汉语的能力的基础上进一步加深汉语基础理论的理解，提高实际应用能力，拓宽文业知识面，培养研究兴趣，加深对现代汉语规范化的认识，不断提高运用语言的水平，从而使学生的语文修养更上一层楼</a:t>
            </a:r>
            <a:r>
              <a:rPr lang="zh-CN" altLang="en-US" sz="2400" dirty="0" smtClean="0"/>
              <a:t>。</a:t>
            </a:r>
            <a:endParaRPr lang="zh-CN" altLang="en-US" sz="2400" dirty="0" smtClean="0"/>
          </a:p>
          <a:p>
            <a:r>
              <a:rPr lang="zh-CN" altLang="en-US" sz="2400" dirty="0" smtClean="0">
                <a:solidFill>
                  <a:srgbClr val="FF0000"/>
                </a:solidFill>
              </a:rPr>
              <a:t>主要内容</a:t>
            </a:r>
            <a:r>
              <a:rPr lang="zh-CN" altLang="en-US" sz="2400" dirty="0" smtClean="0"/>
              <a:t>：</a:t>
            </a:r>
            <a:r>
              <a:rPr lang="zh-CN" altLang="en-US" sz="2400" dirty="0" smtClean="0"/>
              <a:t>这门课程主要包括</a:t>
            </a:r>
            <a:r>
              <a:rPr lang="en-US" altLang="zh-CN" sz="2400" dirty="0" smtClean="0"/>
              <a:t>《</a:t>
            </a:r>
            <a:r>
              <a:rPr lang="zh-CN" altLang="en-US" sz="2400" dirty="0" smtClean="0"/>
              <a:t>国家通用语言文字法</a:t>
            </a:r>
            <a:r>
              <a:rPr lang="en-US" altLang="zh-CN" sz="2400" dirty="0" smtClean="0"/>
              <a:t>》</a:t>
            </a:r>
            <a:r>
              <a:rPr lang="zh-CN" altLang="en-US" sz="2400" dirty="0" smtClean="0"/>
              <a:t>学习、现代汉语语音、语汇、语法、文字和网络语言六个专题，每个专题相对独立，又通过现代汉语的规范化内容将各个专题串联为一个整体。</a:t>
            </a:r>
          </a:p>
          <a:p>
            <a:endParaRPr lang="zh-CN" altLang="en-US" sz="2400" dirty="0" smtClean="0"/>
          </a:p>
          <a:p>
            <a:endParaRPr lang="zh-CN" altLang="en-US" sz="2800" dirty="0"/>
          </a:p>
        </p:txBody>
      </p:sp>
    </p:spTree>
    <p:extLst>
      <p:ext uri="{BB962C8B-B14F-4D97-AF65-F5344CB8AC3E}">
        <p14:creationId xmlns="" xmlns:p14="http://schemas.microsoft.com/office/powerpoint/2010/main" val="41243790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zh-CN" altLang="en-US" sz="6600" dirty="0" smtClean="0"/>
              <a:t>历年考题解析</a:t>
            </a:r>
            <a:endParaRPr lang="zh-CN" altLang="en-US" sz="6600" dirty="0"/>
          </a:p>
        </p:txBody>
      </p:sp>
      <p:sp>
        <p:nvSpPr>
          <p:cNvPr id="3" name="内容占位符 2"/>
          <p:cNvSpPr>
            <a:spLocks noGrp="1"/>
          </p:cNvSpPr>
          <p:nvPr>
            <p:ph idx="1"/>
          </p:nvPr>
        </p:nvSpPr>
        <p:spPr>
          <a:xfrm>
            <a:off x="457200" y="1935480"/>
            <a:ext cx="8229600" cy="4517856"/>
          </a:xfrm>
        </p:spPr>
        <p:txBody>
          <a:bodyPr>
            <a:noAutofit/>
          </a:bodyPr>
          <a:lstStyle/>
          <a:p>
            <a:endParaRPr lang="zh-CN" altLang="en-US" sz="2400" dirty="0"/>
          </a:p>
          <a:p>
            <a:r>
              <a:rPr lang="en-US" sz="1600" dirty="0" smtClean="0"/>
              <a:t>11.    </a:t>
            </a:r>
            <a:r>
              <a:rPr lang="zh-CN" altLang="en-US" sz="1600" dirty="0" smtClean="0"/>
              <a:t>下列词语中，（</a:t>
            </a:r>
            <a:r>
              <a:rPr lang="en-US" sz="1600" dirty="0" smtClean="0"/>
              <a:t>    </a:t>
            </a:r>
            <a:r>
              <a:rPr lang="zh-CN" altLang="en-US" sz="1600" dirty="0" smtClean="0"/>
              <a:t>）拼写时全都要省略韵腹。</a:t>
            </a:r>
            <a:r>
              <a:rPr lang="en-US" sz="1600" dirty="0" smtClean="0"/>
              <a:t/>
            </a:r>
            <a:br>
              <a:rPr lang="en-US" sz="1600" dirty="0" smtClean="0"/>
            </a:br>
            <a:r>
              <a:rPr lang="zh-CN" altLang="en-US" sz="1600" dirty="0" smtClean="0"/>
              <a:t>单选题</a:t>
            </a:r>
            <a:r>
              <a:rPr lang="en-US" sz="1600" dirty="0" smtClean="0"/>
              <a:t>(3.0</a:t>
            </a:r>
            <a:r>
              <a:rPr lang="zh-CN" altLang="en-US" sz="1600" dirty="0" smtClean="0"/>
              <a:t>分</a:t>
            </a:r>
            <a:r>
              <a:rPr lang="en-US" sz="1600" dirty="0" smtClean="0"/>
              <a:t>)</a:t>
            </a:r>
            <a:r>
              <a:rPr lang="zh-CN" altLang="en-US" sz="1600" dirty="0" smtClean="0"/>
              <a:t>（难易度</a:t>
            </a:r>
            <a:r>
              <a:rPr lang="en-US" sz="1600" dirty="0" smtClean="0"/>
              <a:t>:</a:t>
            </a:r>
            <a:r>
              <a:rPr lang="zh-CN" altLang="en-US" sz="1600" dirty="0" smtClean="0"/>
              <a:t>中）</a:t>
            </a:r>
          </a:p>
          <a:p>
            <a:r>
              <a:rPr lang="en-US" sz="1600" dirty="0" smtClean="0"/>
              <a:t>A.    </a:t>
            </a:r>
            <a:r>
              <a:rPr lang="zh-CN" altLang="en-US" sz="1600" dirty="0" smtClean="0"/>
              <a:t>车间 规定</a:t>
            </a: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B.    </a:t>
            </a:r>
            <a:r>
              <a:rPr lang="zh-CN" altLang="en-US" sz="1600" dirty="0" smtClean="0"/>
              <a:t>科技 司法</a:t>
            </a: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C.    </a:t>
            </a:r>
            <a:r>
              <a:rPr lang="zh-CN" altLang="en-US" sz="1600" dirty="0" smtClean="0"/>
              <a:t>考虑 炫耀</a:t>
            </a: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D.    </a:t>
            </a:r>
            <a:r>
              <a:rPr lang="zh-CN" altLang="en-US" sz="1600" dirty="0" smtClean="0"/>
              <a:t>秋水 滚轮</a:t>
            </a: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zh-CN" altLang="en-US" sz="1600" dirty="0" smtClean="0"/>
              <a:t>正确答案：</a:t>
            </a:r>
            <a:r>
              <a:rPr lang="en-US" sz="1600" dirty="0" smtClean="0"/>
              <a:t>D</a:t>
            </a:r>
            <a:br>
              <a:rPr lang="en-US" sz="1600" dirty="0" smtClean="0"/>
            </a:br>
            <a:endParaRPr lang="zh-CN" altLang="en-US" sz="1600" dirty="0"/>
          </a:p>
        </p:txBody>
      </p:sp>
    </p:spTree>
    <p:extLst>
      <p:ext uri="{BB962C8B-B14F-4D97-AF65-F5344CB8AC3E}">
        <p14:creationId xmlns="" xmlns:p14="http://schemas.microsoft.com/office/powerpoint/2010/main" val="25905124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zh-CN" altLang="en-US" sz="6600" dirty="0" smtClean="0"/>
              <a:t>历年考题解析</a:t>
            </a:r>
            <a:endParaRPr lang="zh-CN" altLang="en-US" sz="6600" dirty="0"/>
          </a:p>
        </p:txBody>
      </p:sp>
      <p:sp>
        <p:nvSpPr>
          <p:cNvPr id="3" name="内容占位符 2"/>
          <p:cNvSpPr>
            <a:spLocks noGrp="1"/>
          </p:cNvSpPr>
          <p:nvPr>
            <p:ph idx="1"/>
          </p:nvPr>
        </p:nvSpPr>
        <p:spPr>
          <a:xfrm>
            <a:off x="457200" y="1935480"/>
            <a:ext cx="8229600" cy="4517856"/>
          </a:xfrm>
        </p:spPr>
        <p:txBody>
          <a:bodyPr>
            <a:noAutofit/>
          </a:bodyPr>
          <a:lstStyle/>
          <a:p>
            <a:r>
              <a:rPr lang="zh-CN" altLang="en-US" sz="1600" dirty="0" smtClean="0"/>
              <a:t>汉语声调是由（</a:t>
            </a:r>
            <a:r>
              <a:rPr lang="en-US" sz="1600" dirty="0" smtClean="0"/>
              <a:t>      </a:t>
            </a:r>
            <a:r>
              <a:rPr lang="zh-CN" altLang="en-US" sz="1600" dirty="0" smtClean="0"/>
              <a:t>）变化形成的。</a:t>
            </a:r>
          </a:p>
          <a:p>
            <a:r>
              <a:rPr lang="en-US" sz="1600" dirty="0" smtClean="0"/>
              <a:t/>
            </a:r>
            <a:br>
              <a:rPr lang="en-US" sz="1600" dirty="0" smtClean="0"/>
            </a:br>
            <a:r>
              <a:rPr lang="zh-CN" altLang="en-US" sz="1600" dirty="0" smtClean="0"/>
              <a:t>单选题</a:t>
            </a:r>
            <a:r>
              <a:rPr lang="en-US" sz="1600" dirty="0" smtClean="0"/>
              <a:t>(3.0</a:t>
            </a:r>
            <a:r>
              <a:rPr lang="zh-CN" altLang="en-US" sz="1600" dirty="0" smtClean="0"/>
              <a:t>分</a:t>
            </a:r>
            <a:r>
              <a:rPr lang="en-US" sz="1600" dirty="0" smtClean="0"/>
              <a:t>)</a:t>
            </a:r>
            <a:r>
              <a:rPr lang="zh-CN" altLang="en-US" sz="1600" dirty="0" smtClean="0"/>
              <a:t>（难易度</a:t>
            </a:r>
            <a:r>
              <a:rPr lang="en-US" sz="1600" dirty="0" smtClean="0"/>
              <a:t>:</a:t>
            </a:r>
            <a:r>
              <a:rPr lang="zh-CN" altLang="en-US" sz="1600" dirty="0" smtClean="0"/>
              <a:t>中）</a:t>
            </a:r>
          </a:p>
          <a:p>
            <a:r>
              <a:rPr lang="en-US" sz="1600" dirty="0" smtClean="0"/>
              <a:t>A.    </a:t>
            </a:r>
            <a:r>
              <a:rPr lang="zh-CN" altLang="en-US" sz="1600" dirty="0" smtClean="0"/>
              <a:t>音高</a:t>
            </a: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B.    </a:t>
            </a:r>
            <a:r>
              <a:rPr lang="zh-CN" altLang="en-US" sz="1600" dirty="0" smtClean="0"/>
              <a:t>音强</a:t>
            </a: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C.    </a:t>
            </a:r>
            <a:r>
              <a:rPr lang="zh-CN" altLang="en-US" sz="1600" dirty="0" smtClean="0"/>
              <a:t>音长</a:t>
            </a: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D.    </a:t>
            </a:r>
            <a:r>
              <a:rPr lang="zh-CN" altLang="en-US" sz="1600" dirty="0" smtClean="0"/>
              <a:t>音色</a:t>
            </a: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zh-CN" altLang="en-US" sz="1600" dirty="0" smtClean="0"/>
              <a:t>正确答案：</a:t>
            </a:r>
            <a:r>
              <a:rPr lang="en-US" sz="1600" dirty="0" smtClean="0"/>
              <a:t>A</a:t>
            </a:r>
            <a:br>
              <a:rPr lang="en-US" sz="1600" dirty="0" smtClean="0"/>
            </a:br>
            <a:endParaRPr lang="zh-CN" altLang="en-US" sz="1600" dirty="0"/>
          </a:p>
        </p:txBody>
      </p:sp>
    </p:spTree>
    <p:extLst>
      <p:ext uri="{BB962C8B-B14F-4D97-AF65-F5344CB8AC3E}">
        <p14:creationId xmlns="" xmlns:p14="http://schemas.microsoft.com/office/powerpoint/2010/main" val="25905124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zh-CN" altLang="en-US" sz="6600" dirty="0" smtClean="0"/>
              <a:t>历年考题解析</a:t>
            </a:r>
            <a:endParaRPr lang="zh-CN" altLang="en-US" sz="6600" dirty="0"/>
          </a:p>
        </p:txBody>
      </p:sp>
      <p:sp>
        <p:nvSpPr>
          <p:cNvPr id="3" name="内容占位符 2"/>
          <p:cNvSpPr>
            <a:spLocks noGrp="1"/>
          </p:cNvSpPr>
          <p:nvPr>
            <p:ph idx="1"/>
          </p:nvPr>
        </p:nvSpPr>
        <p:spPr>
          <a:xfrm>
            <a:off x="457200" y="1935480"/>
            <a:ext cx="8229600" cy="4517856"/>
          </a:xfrm>
        </p:spPr>
        <p:txBody>
          <a:bodyPr>
            <a:noAutofit/>
          </a:bodyPr>
          <a:lstStyle/>
          <a:p>
            <a:r>
              <a:rPr lang="zh-CN" altLang="en-US" sz="1600" dirty="0" smtClean="0"/>
              <a:t>以下关于普通话声韵调配合关系说法正确的是（</a:t>
            </a:r>
            <a:r>
              <a:rPr lang="en-US" sz="1600" dirty="0" smtClean="0"/>
              <a:t>      </a:t>
            </a:r>
            <a:r>
              <a:rPr lang="zh-CN" altLang="en-US" sz="1600" dirty="0" smtClean="0"/>
              <a:t>）。</a:t>
            </a:r>
          </a:p>
          <a:p>
            <a:r>
              <a:rPr lang="en-US" sz="1600" dirty="0" smtClean="0"/>
              <a:t/>
            </a:r>
            <a:br>
              <a:rPr lang="en-US" sz="1600" dirty="0" smtClean="0"/>
            </a:br>
            <a:r>
              <a:rPr lang="zh-CN" altLang="en-US" sz="1600" dirty="0" smtClean="0"/>
              <a:t>多选题</a:t>
            </a:r>
            <a:r>
              <a:rPr lang="en-US" sz="1600" dirty="0" smtClean="0"/>
              <a:t>(5.0</a:t>
            </a:r>
            <a:r>
              <a:rPr lang="zh-CN" altLang="en-US" sz="1600" dirty="0" smtClean="0"/>
              <a:t>分</a:t>
            </a:r>
            <a:r>
              <a:rPr lang="en-US" sz="1600" dirty="0" smtClean="0"/>
              <a:t>)</a:t>
            </a:r>
            <a:r>
              <a:rPr lang="zh-CN" altLang="en-US" sz="1600" dirty="0" smtClean="0"/>
              <a:t>（难易度</a:t>
            </a:r>
            <a:r>
              <a:rPr lang="en-US" sz="1600" dirty="0" smtClean="0"/>
              <a:t>:</a:t>
            </a:r>
            <a:r>
              <a:rPr lang="zh-CN" altLang="en-US" sz="1600" dirty="0" smtClean="0"/>
              <a:t>难）</a:t>
            </a:r>
          </a:p>
          <a:p>
            <a:r>
              <a:rPr lang="en-US" sz="1600" dirty="0" smtClean="0"/>
              <a:t>A.    </a:t>
            </a:r>
            <a:r>
              <a:rPr lang="zh-CN" altLang="en-US" sz="1600" dirty="0" smtClean="0"/>
              <a:t>唇齿音</a:t>
            </a:r>
            <a:r>
              <a:rPr lang="en-US" sz="1600" dirty="0" smtClean="0"/>
              <a:t>f</a:t>
            </a:r>
            <a:r>
              <a:rPr lang="zh-CN" altLang="en-US" sz="1600" dirty="0" smtClean="0"/>
              <a:t>可以和齐齿呼、撮口呼韵母相拼</a:t>
            </a: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B.    </a:t>
            </a:r>
            <a:r>
              <a:rPr lang="zh-CN" altLang="en-US" sz="1600" dirty="0" smtClean="0"/>
              <a:t>舌尖中音</a:t>
            </a:r>
            <a:r>
              <a:rPr lang="en-US" sz="1600" dirty="0" smtClean="0"/>
              <a:t>n</a:t>
            </a:r>
            <a:r>
              <a:rPr lang="zh-CN" altLang="en-US" sz="1600" dirty="0" smtClean="0"/>
              <a:t>、</a:t>
            </a:r>
            <a:r>
              <a:rPr lang="en-US" sz="1600" dirty="0" smtClean="0"/>
              <a:t>l</a:t>
            </a:r>
            <a:r>
              <a:rPr lang="zh-CN" altLang="en-US" sz="1600" dirty="0" smtClean="0"/>
              <a:t>可以和四呼中所有的韵母相拼</a:t>
            </a: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C.    </a:t>
            </a:r>
            <a:r>
              <a:rPr lang="zh-CN" altLang="en-US" sz="1600" dirty="0" smtClean="0"/>
              <a:t>舌面音</a:t>
            </a:r>
            <a:r>
              <a:rPr lang="en-US" sz="1600" dirty="0" smtClean="0"/>
              <a:t>j</a:t>
            </a:r>
            <a:r>
              <a:rPr lang="zh-CN" altLang="en-US" sz="1600" dirty="0" smtClean="0"/>
              <a:t>、</a:t>
            </a:r>
            <a:r>
              <a:rPr lang="en-US" sz="1600" dirty="0" smtClean="0"/>
              <a:t>q</a:t>
            </a:r>
            <a:r>
              <a:rPr lang="zh-CN" altLang="en-US" sz="1600" dirty="0" smtClean="0"/>
              <a:t>、</a:t>
            </a:r>
            <a:r>
              <a:rPr lang="en-US" sz="1600" dirty="0" smtClean="0"/>
              <a:t>x</a:t>
            </a:r>
            <a:r>
              <a:rPr lang="zh-CN" altLang="en-US" sz="1600" dirty="0" smtClean="0"/>
              <a:t>可以和齐齿呼、撮口呼韵母相拼</a:t>
            </a: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D.    </a:t>
            </a:r>
            <a:r>
              <a:rPr lang="zh-CN" altLang="en-US" sz="1600" dirty="0" smtClean="0"/>
              <a:t>双唇音</a:t>
            </a:r>
            <a:r>
              <a:rPr lang="en-US" sz="1600" dirty="0" smtClean="0"/>
              <a:t>b</a:t>
            </a:r>
            <a:r>
              <a:rPr lang="zh-CN" altLang="en-US" sz="1600" dirty="0" smtClean="0"/>
              <a:t>、</a:t>
            </a:r>
            <a:r>
              <a:rPr lang="en-US" sz="1600" dirty="0" smtClean="0"/>
              <a:t>p</a:t>
            </a:r>
            <a:r>
              <a:rPr lang="zh-CN" altLang="en-US" sz="1600" dirty="0" smtClean="0"/>
              <a:t>、</a:t>
            </a:r>
            <a:r>
              <a:rPr lang="en-US" sz="1600" dirty="0" smtClean="0"/>
              <a:t>m</a:t>
            </a:r>
            <a:r>
              <a:rPr lang="zh-CN" altLang="en-US" sz="1600" dirty="0" smtClean="0"/>
              <a:t>不能和撮口呼韵母相拼</a:t>
            </a: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zh-CN" altLang="en-US" sz="1600" dirty="0" smtClean="0"/>
              <a:t>正确答案：</a:t>
            </a:r>
            <a:r>
              <a:rPr lang="en-US" sz="1600" dirty="0" smtClean="0"/>
              <a:t>B C D</a:t>
            </a:r>
            <a:br>
              <a:rPr lang="en-US" sz="1600" dirty="0" smtClean="0"/>
            </a:br>
            <a:endParaRPr lang="zh-CN" altLang="en-US" sz="1600" dirty="0"/>
          </a:p>
        </p:txBody>
      </p:sp>
    </p:spTree>
    <p:extLst>
      <p:ext uri="{BB962C8B-B14F-4D97-AF65-F5344CB8AC3E}">
        <p14:creationId xmlns="" xmlns:p14="http://schemas.microsoft.com/office/powerpoint/2010/main" val="25905124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矩形 6"/>
          <p:cNvSpPr>
            <a:spLocks noChangeArrowheads="1"/>
          </p:cNvSpPr>
          <p:nvPr/>
        </p:nvSpPr>
        <p:spPr bwMode="auto">
          <a:xfrm>
            <a:off x="0" y="0"/>
            <a:ext cx="9144000" cy="6858000"/>
          </a:xfrm>
          <a:prstGeom prst="rect">
            <a:avLst/>
          </a:prstGeom>
          <a:gradFill rotWithShape="1">
            <a:gsLst>
              <a:gs pos="0">
                <a:srgbClr val="D3ECF5"/>
              </a:gs>
              <a:gs pos="100000">
                <a:srgbClr val="FFFFFF"/>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16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tx1"/>
              </a:solidFill>
              <a:latin typeface="Calibri" panose="020F0502020204030204" pitchFamily="34" charset="0"/>
              <a:ea typeface="宋体" panose="02010600030101010101" pitchFamily="2" charset="-122"/>
              <a:sym typeface="宋体" panose="02010600030101010101" pitchFamily="2" charset="-122"/>
            </a:endParaRPr>
          </a:p>
        </p:txBody>
      </p:sp>
      <p:sp>
        <p:nvSpPr>
          <p:cNvPr id="3075" name="矩形 290"/>
          <p:cNvSpPr>
            <a:spLocks noChangeArrowheads="1"/>
          </p:cNvSpPr>
          <p:nvPr/>
        </p:nvSpPr>
        <p:spPr bwMode="auto">
          <a:xfrm>
            <a:off x="-20638" y="5272618"/>
            <a:ext cx="9177338" cy="1585383"/>
          </a:xfrm>
          <a:prstGeom prst="rect">
            <a:avLst/>
          </a:prstGeom>
          <a:solidFill>
            <a:srgbClr val="0878A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16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tx1"/>
              </a:solidFill>
              <a:latin typeface="Calibri" panose="020F0502020204030204" pitchFamily="34" charset="0"/>
              <a:ea typeface="宋体" panose="02010600030101010101" pitchFamily="2" charset="-122"/>
              <a:sym typeface="宋体" panose="02010600030101010101" pitchFamily="2" charset="-122"/>
            </a:endParaRPr>
          </a:p>
        </p:txBody>
      </p:sp>
      <p:sp>
        <p:nvSpPr>
          <p:cNvPr id="3076" name="任意多边形 292"/>
          <p:cNvSpPr>
            <a:spLocks noChangeArrowheads="1"/>
          </p:cNvSpPr>
          <p:nvPr/>
        </p:nvSpPr>
        <p:spPr bwMode="auto">
          <a:xfrm>
            <a:off x="8407400" y="1680633"/>
            <a:ext cx="508000" cy="254000"/>
          </a:xfrm>
          <a:custGeom>
            <a:avLst/>
            <a:gdLst>
              <a:gd name="T0" fmla="*/ 7345 w 1483473"/>
              <a:gd name="T1" fmla="*/ 68714 h 513674"/>
              <a:gd name="T2" fmla="*/ 23841 w 1483473"/>
              <a:gd name="T3" fmla="*/ 24213 h 513674"/>
              <a:gd name="T4" fmla="*/ 66732 w 1483473"/>
              <a:gd name="T5" fmla="*/ 14539 h 513674"/>
              <a:gd name="T6" fmla="*/ 114572 w 1483473"/>
              <a:gd name="T7" fmla="*/ 30018 h 513674"/>
              <a:gd name="T8" fmla="*/ 173959 w 1483473"/>
              <a:gd name="T9" fmla="*/ 70648 h 513674"/>
              <a:gd name="T10" fmla="*/ 7345 w 1483473"/>
              <a:gd name="T11" fmla="*/ 68714 h 513674"/>
              <a:gd name="T12" fmla="*/ 0 60000 65536"/>
              <a:gd name="T13" fmla="*/ 0 60000 65536"/>
              <a:gd name="T14" fmla="*/ 0 60000 65536"/>
              <a:gd name="T15" fmla="*/ 0 60000 65536"/>
              <a:gd name="T16" fmla="*/ 0 60000 65536"/>
              <a:gd name="T17" fmla="*/ 0 60000 65536"/>
              <a:gd name="T18" fmla="*/ 0 w 1483473"/>
              <a:gd name="T19" fmla="*/ 0 h 513674"/>
              <a:gd name="T20" fmla="*/ 1483473 w 1483473"/>
              <a:gd name="T21" fmla="*/ 513674 h 513674"/>
            </a:gdLst>
            <a:ahLst/>
            <a:cxnLst>
              <a:cxn ang="T12">
                <a:pos x="T0" y="T1"/>
              </a:cxn>
              <a:cxn ang="T13">
                <a:pos x="T2" y="T3"/>
              </a:cxn>
              <a:cxn ang="T14">
                <a:pos x="T4" y="T5"/>
              </a:cxn>
              <a:cxn ang="T15">
                <a:pos x="T6" y="T7"/>
              </a:cxn>
              <a:cxn ang="T16">
                <a:pos x="T8" y="T9"/>
              </a:cxn>
              <a:cxn ang="T17">
                <a:pos x="T10" y="T11"/>
              </a:cxn>
            </a:cxnLst>
            <a:rect l="T18" t="T19" r="T20" b="T21"/>
            <a:pathLst>
              <a:path w="1483473" h="513674">
                <a:moveTo>
                  <a:pt x="62636" y="499607"/>
                </a:moveTo>
                <a:cubicBezTo>
                  <a:pt x="-92353" y="332378"/>
                  <a:pt x="73294" y="165148"/>
                  <a:pt x="203313" y="176050"/>
                </a:cubicBezTo>
                <a:cubicBezTo>
                  <a:pt x="224293" y="-25526"/>
                  <a:pt x="453091" y="-60848"/>
                  <a:pt x="569073" y="105711"/>
                </a:cubicBezTo>
                <a:cubicBezTo>
                  <a:pt x="705060" y="-58655"/>
                  <a:pt x="906362" y="50110"/>
                  <a:pt x="977036" y="218253"/>
                </a:cubicBezTo>
                <a:cubicBezTo>
                  <a:pt x="1021157" y="459231"/>
                  <a:pt x="1279035" y="450826"/>
                  <a:pt x="1483473" y="513674"/>
                </a:cubicBezTo>
                <a:lnTo>
                  <a:pt x="62636" y="499607"/>
                </a:lnTo>
                <a:close/>
              </a:path>
            </a:pathLst>
          </a:cu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endParaRPr lang="zh-CN" altLang="en-US"/>
          </a:p>
        </p:txBody>
      </p:sp>
      <p:grpSp>
        <p:nvGrpSpPr>
          <p:cNvPr id="2" name="Group 5"/>
          <p:cNvGrpSpPr/>
          <p:nvPr/>
        </p:nvGrpSpPr>
        <p:grpSpPr bwMode="auto">
          <a:xfrm>
            <a:off x="444501" y="643467"/>
            <a:ext cx="555625" cy="742951"/>
            <a:chOff x="0" y="0"/>
            <a:chExt cx="1238504" cy="1238506"/>
          </a:xfrm>
        </p:grpSpPr>
        <p:sp>
          <p:nvSpPr>
            <p:cNvPr id="3146" name="圆角矩形 581"/>
            <p:cNvSpPr>
              <a:spLocks noChangeArrowheads="1"/>
            </p:cNvSpPr>
            <p:nvPr/>
          </p:nvSpPr>
          <p:spPr bwMode="auto">
            <a:xfrm rot="5400000">
              <a:off x="-1" y="1"/>
              <a:ext cx="1238506" cy="1238504"/>
            </a:xfrm>
            <a:custGeom>
              <a:avLst/>
              <a:gdLst>
                <a:gd name="T0" fmla="*/ 952349 w 1238506"/>
                <a:gd name="T1" fmla="*/ 633360 h 1238504"/>
                <a:gd name="T2" fmla="*/ 958327 w 1238506"/>
                <a:gd name="T3" fmla="*/ 574062 h 1238504"/>
                <a:gd name="T4" fmla="*/ 954904 w 1238506"/>
                <a:gd name="T5" fmla="*/ 540101 h 1238504"/>
                <a:gd name="T6" fmla="*/ 1191877 w 1238506"/>
                <a:gd name="T7" fmla="*/ 540102 h 1238504"/>
                <a:gd name="T8" fmla="*/ 1238506 w 1238506"/>
                <a:gd name="T9" fmla="*/ 586731 h 1238504"/>
                <a:gd name="T10" fmla="*/ 1238505 w 1238506"/>
                <a:gd name="T11" fmla="*/ 586730 h 1238504"/>
                <a:gd name="T12" fmla="*/ 1191876 w 1238506"/>
                <a:gd name="T13" fmla="*/ 633360 h 1238504"/>
                <a:gd name="T14" fmla="*/ 952349 w 1238506"/>
                <a:gd name="T15" fmla="*/ 633360 h 1238504"/>
                <a:gd name="T16" fmla="*/ 848649 w 1238506"/>
                <a:gd name="T17" fmla="*/ 321344 h 1238504"/>
                <a:gd name="T18" fmla="*/ 1021141 w 1238506"/>
                <a:gd name="T19" fmla="*/ 148853 h 1238504"/>
                <a:gd name="T20" fmla="*/ 1087085 w 1238506"/>
                <a:gd name="T21" fmla="*/ 148853 h 1238504"/>
                <a:gd name="T22" fmla="*/ 1087084 w 1238506"/>
                <a:gd name="T23" fmla="*/ 148853 h 1238504"/>
                <a:gd name="T24" fmla="*/ 1087084 w 1238506"/>
                <a:gd name="T25" fmla="*/ 214796 h 1238504"/>
                <a:gd name="T26" fmla="*/ 907206 w 1238506"/>
                <a:gd name="T27" fmla="*/ 394674 h 1238504"/>
                <a:gd name="T28" fmla="*/ 848649 w 1238506"/>
                <a:gd name="T29" fmla="*/ 321344 h 1238504"/>
                <a:gd name="T30" fmla="*/ 815456 w 1238506"/>
                <a:gd name="T31" fmla="*/ 854168 h 1238504"/>
                <a:gd name="T32" fmla="*/ 871067 w 1238506"/>
                <a:gd name="T33" fmla="*/ 802548 h 1238504"/>
                <a:gd name="T34" fmla="*/ 1046631 w 1238506"/>
                <a:gd name="T35" fmla="*/ 978112 h 1238504"/>
                <a:gd name="T36" fmla="*/ 1046631 w 1238506"/>
                <a:gd name="T37" fmla="*/ 1031728 h 1238504"/>
                <a:gd name="T38" fmla="*/ 1046631 w 1238506"/>
                <a:gd name="T39" fmla="*/ 1031727 h 1238504"/>
                <a:gd name="T40" fmla="*/ 993015 w 1238506"/>
                <a:gd name="T41" fmla="*/ 1031727 h 1238504"/>
                <a:gd name="T42" fmla="*/ 815456 w 1238506"/>
                <a:gd name="T43" fmla="*/ 854168 h 1238504"/>
                <a:gd name="T44" fmla="*/ 581116 w 1238506"/>
                <a:gd name="T45" fmla="*/ 228415 h 1238504"/>
                <a:gd name="T46" fmla="*/ 581116 w 1238506"/>
                <a:gd name="T47" fmla="*/ 36000 h 1238504"/>
                <a:gd name="T48" fmla="*/ 617116 w 1238506"/>
                <a:gd name="T49" fmla="*/ 0 h 1238504"/>
                <a:gd name="T50" fmla="*/ 653116 w 1238506"/>
                <a:gd name="T51" fmla="*/ 36000 h 1238504"/>
                <a:gd name="T52" fmla="*/ 653116 w 1238506"/>
                <a:gd name="T53" fmla="*/ 229892 h 1238504"/>
                <a:gd name="T54" fmla="*/ 609789 w 1238506"/>
                <a:gd name="T55" fmla="*/ 225524 h 1238504"/>
                <a:gd name="T56" fmla="*/ 581116 w 1238506"/>
                <a:gd name="T57" fmla="*/ 228415 h 1238504"/>
                <a:gd name="T58" fmla="*/ 581116 w 1238506"/>
                <a:gd name="T59" fmla="*/ 1202504 h 1238504"/>
                <a:gd name="T60" fmla="*/ 581116 w 1238506"/>
                <a:gd name="T61" fmla="*/ 919710 h 1238504"/>
                <a:gd name="T62" fmla="*/ 609789 w 1238506"/>
                <a:gd name="T63" fmla="*/ 922600 h 1238504"/>
                <a:gd name="T64" fmla="*/ 653116 w 1238506"/>
                <a:gd name="T65" fmla="*/ 918232 h 1238504"/>
                <a:gd name="T66" fmla="*/ 653116 w 1238506"/>
                <a:gd name="T67" fmla="*/ 1202504 h 1238504"/>
                <a:gd name="T68" fmla="*/ 617116 w 1238506"/>
                <a:gd name="T69" fmla="*/ 1238504 h 1238504"/>
                <a:gd name="T70" fmla="*/ 581116 w 1238506"/>
                <a:gd name="T71" fmla="*/ 1202504 h 1238504"/>
                <a:gd name="T72" fmla="*/ 197671 w 1238506"/>
                <a:gd name="T73" fmla="*/ 991635 h 1238504"/>
                <a:gd name="T74" fmla="*/ 211329 w 1238506"/>
                <a:gd name="T75" fmla="*/ 958662 h 1238504"/>
                <a:gd name="T76" fmla="*/ 357070 w 1238506"/>
                <a:gd name="T77" fmla="*/ 812922 h 1238504"/>
                <a:gd name="T78" fmla="*/ 430401 w 1238506"/>
                <a:gd name="T79" fmla="*/ 871479 h 1238504"/>
                <a:gd name="T80" fmla="*/ 277273 w 1238506"/>
                <a:gd name="T81" fmla="*/ 1024607 h 1238504"/>
                <a:gd name="T82" fmla="*/ 211329 w 1238506"/>
                <a:gd name="T83" fmla="*/ 1024607 h 1238504"/>
                <a:gd name="T84" fmla="*/ 197671 w 1238506"/>
                <a:gd name="T85" fmla="*/ 991635 h 1238504"/>
                <a:gd name="T86" fmla="*/ 192983 w 1238506"/>
                <a:gd name="T87" fmla="*/ 215992 h 1238504"/>
                <a:gd name="T88" fmla="*/ 204087 w 1238506"/>
                <a:gd name="T89" fmla="*/ 189184 h 1238504"/>
                <a:gd name="T90" fmla="*/ 257704 w 1238506"/>
                <a:gd name="T91" fmla="*/ 189184 h 1238504"/>
                <a:gd name="T92" fmla="*/ 381303 w 1238506"/>
                <a:gd name="T93" fmla="*/ 312784 h 1238504"/>
                <a:gd name="T94" fmla="*/ 329683 w 1238506"/>
                <a:gd name="T95" fmla="*/ 368396 h 1238504"/>
                <a:gd name="T96" fmla="*/ 204087 w 1238506"/>
                <a:gd name="T97" fmla="*/ 242800 h 1238504"/>
                <a:gd name="T98" fmla="*/ 192983 w 1238506"/>
                <a:gd name="T99" fmla="*/ 215992 h 1238504"/>
                <a:gd name="T100" fmla="*/ 0 w 1238506"/>
                <a:gd name="T101" fmla="*/ 586730 h 1238504"/>
                <a:gd name="T102" fmla="*/ 46630 w 1238506"/>
                <a:gd name="T103" fmla="*/ 540101 h 1238504"/>
                <a:gd name="T104" fmla="*/ 264675 w 1238506"/>
                <a:gd name="T105" fmla="*/ 540101 h 1238504"/>
                <a:gd name="T106" fmla="*/ 261251 w 1238506"/>
                <a:gd name="T107" fmla="*/ 574062 h 1238504"/>
                <a:gd name="T108" fmla="*/ 267229 w 1238506"/>
                <a:gd name="T109" fmla="*/ 633360 h 1238504"/>
                <a:gd name="T110" fmla="*/ 46630 w 1238506"/>
                <a:gd name="T111" fmla="*/ 633360 h 1238504"/>
                <a:gd name="T112" fmla="*/ 0 w 1238506"/>
                <a:gd name="T113" fmla="*/ 586730 h 12385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38506"/>
                <a:gd name="T172" fmla="*/ 0 h 1238504"/>
                <a:gd name="T173" fmla="*/ 1238506 w 1238506"/>
                <a:gd name="T174" fmla="*/ 1238504 h 123850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38506" h="1238504">
                  <a:moveTo>
                    <a:pt x="952349" y="633360"/>
                  </a:moveTo>
                  <a:lnTo>
                    <a:pt x="958327" y="574062"/>
                  </a:lnTo>
                  <a:cubicBezTo>
                    <a:pt x="958327" y="562545"/>
                    <a:pt x="957768" y="551159"/>
                    <a:pt x="954904" y="540101"/>
                  </a:cubicBezTo>
                  <a:cubicBezTo>
                    <a:pt x="1033895" y="540101"/>
                    <a:pt x="1112886" y="540102"/>
                    <a:pt x="1191877" y="540102"/>
                  </a:cubicBezTo>
                  <a:cubicBezTo>
                    <a:pt x="1217629" y="540102"/>
                    <a:pt x="1238506" y="560979"/>
                    <a:pt x="1238506" y="586731"/>
                  </a:cubicBezTo>
                  <a:lnTo>
                    <a:pt x="1238505" y="586730"/>
                  </a:lnTo>
                  <a:cubicBezTo>
                    <a:pt x="1238505" y="612483"/>
                    <a:pt x="1217628" y="633360"/>
                    <a:pt x="1191876" y="633360"/>
                  </a:cubicBezTo>
                  <a:lnTo>
                    <a:pt x="952349" y="633360"/>
                  </a:lnTo>
                  <a:close/>
                  <a:moveTo>
                    <a:pt x="848649" y="321344"/>
                  </a:moveTo>
                  <a:cubicBezTo>
                    <a:pt x="906147" y="263847"/>
                    <a:pt x="963644" y="206350"/>
                    <a:pt x="1021141" y="148853"/>
                  </a:cubicBezTo>
                  <a:cubicBezTo>
                    <a:pt x="1039351" y="130643"/>
                    <a:pt x="1068875" y="130643"/>
                    <a:pt x="1087085" y="148853"/>
                  </a:cubicBezTo>
                  <a:lnTo>
                    <a:pt x="1087084" y="148853"/>
                  </a:lnTo>
                  <a:cubicBezTo>
                    <a:pt x="1105294" y="167063"/>
                    <a:pt x="1105294" y="196587"/>
                    <a:pt x="1087084" y="214796"/>
                  </a:cubicBezTo>
                  <a:lnTo>
                    <a:pt x="907206" y="394674"/>
                  </a:lnTo>
                  <a:cubicBezTo>
                    <a:pt x="891942" y="366984"/>
                    <a:pt x="872030" y="342346"/>
                    <a:pt x="848649" y="321344"/>
                  </a:cubicBezTo>
                  <a:close/>
                  <a:moveTo>
                    <a:pt x="815456" y="854168"/>
                  </a:moveTo>
                  <a:cubicBezTo>
                    <a:pt x="836604" y="839927"/>
                    <a:pt x="855412" y="822640"/>
                    <a:pt x="871067" y="802548"/>
                  </a:cubicBezTo>
                  <a:cubicBezTo>
                    <a:pt x="929589" y="861069"/>
                    <a:pt x="988110" y="919590"/>
                    <a:pt x="1046631" y="978112"/>
                  </a:cubicBezTo>
                  <a:cubicBezTo>
                    <a:pt x="1061437" y="992918"/>
                    <a:pt x="1061437" y="1016922"/>
                    <a:pt x="1046631" y="1031728"/>
                  </a:cubicBezTo>
                  <a:lnTo>
                    <a:pt x="1046631" y="1031727"/>
                  </a:lnTo>
                  <a:cubicBezTo>
                    <a:pt x="1031826" y="1046533"/>
                    <a:pt x="1007821" y="1046533"/>
                    <a:pt x="993015" y="1031727"/>
                  </a:cubicBezTo>
                  <a:lnTo>
                    <a:pt x="815456" y="854168"/>
                  </a:lnTo>
                  <a:close/>
                  <a:moveTo>
                    <a:pt x="581116" y="228415"/>
                  </a:moveTo>
                  <a:lnTo>
                    <a:pt x="581116" y="36000"/>
                  </a:lnTo>
                  <a:cubicBezTo>
                    <a:pt x="581116" y="16118"/>
                    <a:pt x="597234" y="0"/>
                    <a:pt x="617116" y="0"/>
                  </a:cubicBezTo>
                  <a:cubicBezTo>
                    <a:pt x="636999" y="0"/>
                    <a:pt x="653116" y="16118"/>
                    <a:pt x="653116" y="36000"/>
                  </a:cubicBezTo>
                  <a:lnTo>
                    <a:pt x="653116" y="229892"/>
                  </a:lnTo>
                  <a:lnTo>
                    <a:pt x="609789" y="225524"/>
                  </a:lnTo>
                  <a:cubicBezTo>
                    <a:pt x="600087" y="225524"/>
                    <a:pt x="590477" y="225921"/>
                    <a:pt x="581116" y="228415"/>
                  </a:cubicBezTo>
                  <a:close/>
                  <a:moveTo>
                    <a:pt x="581116" y="1202504"/>
                  </a:moveTo>
                  <a:lnTo>
                    <a:pt x="581116" y="919710"/>
                  </a:lnTo>
                  <a:lnTo>
                    <a:pt x="609789" y="922600"/>
                  </a:lnTo>
                  <a:cubicBezTo>
                    <a:pt x="624533" y="922600"/>
                    <a:pt x="639063" y="921685"/>
                    <a:pt x="653116" y="918232"/>
                  </a:cubicBezTo>
                  <a:lnTo>
                    <a:pt x="653116" y="1202504"/>
                  </a:lnTo>
                  <a:cubicBezTo>
                    <a:pt x="653116" y="1222386"/>
                    <a:pt x="636999" y="1238504"/>
                    <a:pt x="617116" y="1238504"/>
                  </a:cubicBezTo>
                  <a:cubicBezTo>
                    <a:pt x="597234" y="1238504"/>
                    <a:pt x="581116" y="1222386"/>
                    <a:pt x="581116" y="1202504"/>
                  </a:cubicBezTo>
                  <a:close/>
                  <a:moveTo>
                    <a:pt x="197671" y="991635"/>
                  </a:moveTo>
                  <a:cubicBezTo>
                    <a:pt x="197671" y="979701"/>
                    <a:pt x="202224" y="967767"/>
                    <a:pt x="211329" y="958662"/>
                  </a:cubicBezTo>
                  <a:lnTo>
                    <a:pt x="357070" y="812922"/>
                  </a:lnTo>
                  <a:cubicBezTo>
                    <a:pt x="378072" y="836302"/>
                    <a:pt x="402710" y="856215"/>
                    <a:pt x="430401" y="871479"/>
                  </a:cubicBezTo>
                  <a:lnTo>
                    <a:pt x="277273" y="1024607"/>
                  </a:lnTo>
                  <a:cubicBezTo>
                    <a:pt x="259063" y="1042816"/>
                    <a:pt x="229539" y="1042816"/>
                    <a:pt x="211329" y="1024607"/>
                  </a:cubicBezTo>
                  <a:cubicBezTo>
                    <a:pt x="202224" y="1015502"/>
                    <a:pt x="197671" y="1003568"/>
                    <a:pt x="197671" y="991635"/>
                  </a:cubicBezTo>
                  <a:close/>
                  <a:moveTo>
                    <a:pt x="192983" y="215992"/>
                  </a:moveTo>
                  <a:cubicBezTo>
                    <a:pt x="192983" y="206290"/>
                    <a:pt x="196684" y="196587"/>
                    <a:pt x="204087" y="189184"/>
                  </a:cubicBezTo>
                  <a:cubicBezTo>
                    <a:pt x="218893" y="174378"/>
                    <a:pt x="242899" y="174378"/>
                    <a:pt x="257704" y="189184"/>
                  </a:cubicBezTo>
                  <a:lnTo>
                    <a:pt x="381303" y="312784"/>
                  </a:lnTo>
                  <a:cubicBezTo>
                    <a:pt x="361211" y="328439"/>
                    <a:pt x="343924" y="347247"/>
                    <a:pt x="329683" y="368396"/>
                  </a:cubicBezTo>
                  <a:lnTo>
                    <a:pt x="204087" y="242800"/>
                  </a:lnTo>
                  <a:cubicBezTo>
                    <a:pt x="196684" y="235397"/>
                    <a:pt x="192983" y="225695"/>
                    <a:pt x="192983" y="215992"/>
                  </a:cubicBezTo>
                  <a:close/>
                  <a:moveTo>
                    <a:pt x="0" y="586730"/>
                  </a:moveTo>
                  <a:cubicBezTo>
                    <a:pt x="0" y="560978"/>
                    <a:pt x="20877" y="540101"/>
                    <a:pt x="46630" y="540101"/>
                  </a:cubicBezTo>
                  <a:lnTo>
                    <a:pt x="264675" y="540101"/>
                  </a:lnTo>
                  <a:lnTo>
                    <a:pt x="261251" y="574062"/>
                  </a:lnTo>
                  <a:cubicBezTo>
                    <a:pt x="261251" y="594332"/>
                    <a:pt x="262981" y="614197"/>
                    <a:pt x="267229" y="633360"/>
                  </a:cubicBezTo>
                  <a:lnTo>
                    <a:pt x="46630" y="633360"/>
                  </a:lnTo>
                  <a:cubicBezTo>
                    <a:pt x="20877" y="633360"/>
                    <a:pt x="0" y="612483"/>
                    <a:pt x="0" y="586730"/>
                  </a:cubicBezTo>
                  <a:close/>
                </a:path>
              </a:pathLst>
            </a:custGeom>
            <a:solidFill>
              <a:srgbClr val="D497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sp>
          <p:nvSpPr>
            <p:cNvPr id="3147" name="椭圆 295"/>
            <p:cNvSpPr>
              <a:spLocks noChangeArrowheads="1"/>
            </p:cNvSpPr>
            <p:nvPr/>
          </p:nvSpPr>
          <p:spPr bwMode="auto">
            <a:xfrm>
              <a:off x="359760" y="305107"/>
              <a:ext cx="609364" cy="609364"/>
            </a:xfrm>
            <a:prstGeom prst="ellipse">
              <a:avLst/>
            </a:prstGeom>
            <a:solidFill>
              <a:srgbClr val="D4971E"/>
            </a:solidFill>
            <a:ln>
              <a:noFill/>
            </a:ln>
            <a:extLst>
              <a:ext uri="{91240B29-F687-4F45-9708-019B960494DF}">
                <a14:hiddenLine xmlns="" xmlns:a14="http://schemas.microsoft.com/office/drawing/2010/main" w="9525">
                  <a:solidFill>
                    <a:srgbClr val="000000"/>
                  </a:solidFill>
                  <a:round/>
                </a14:hiddenLine>
              </a:ext>
            </a:extLst>
          </p:spPr>
          <p:txBody>
            <a:bodyPr/>
            <a:lstStyle>
              <a:lvl1pPr>
                <a:spcBef>
                  <a:spcPct val="20000"/>
                </a:spcBef>
                <a:buFont typeface="Arial" panose="020B0604020202020204" pitchFamily="34" charset="0"/>
                <a:buChar char="•"/>
                <a:defRPr sz="20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16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tx1"/>
                </a:solidFill>
                <a:latin typeface="Calibri" panose="020F0502020204030204" pitchFamily="34" charset="0"/>
                <a:ea typeface="宋体" panose="02010600030101010101" pitchFamily="2" charset="-122"/>
                <a:sym typeface="宋体" panose="02010600030101010101" pitchFamily="2" charset="-122"/>
              </a:endParaRPr>
            </a:p>
          </p:txBody>
        </p:sp>
      </p:grpSp>
      <p:sp>
        <p:nvSpPr>
          <p:cNvPr id="3078" name="任意多边形 296"/>
          <p:cNvSpPr>
            <a:spLocks noChangeArrowheads="1"/>
          </p:cNvSpPr>
          <p:nvPr/>
        </p:nvSpPr>
        <p:spPr bwMode="auto">
          <a:xfrm>
            <a:off x="687388" y="827617"/>
            <a:ext cx="1282700" cy="592667"/>
          </a:xfrm>
          <a:custGeom>
            <a:avLst/>
            <a:gdLst>
              <a:gd name="T0" fmla="*/ 46829 w 1483473"/>
              <a:gd name="T1" fmla="*/ 374108 h 513674"/>
              <a:gd name="T2" fmla="*/ 152005 w 1483473"/>
              <a:gd name="T3" fmla="*/ 131827 h 513674"/>
              <a:gd name="T4" fmla="*/ 425460 w 1483473"/>
              <a:gd name="T5" fmla="*/ 79157 h 513674"/>
              <a:gd name="T6" fmla="*/ 730468 w 1483473"/>
              <a:gd name="T7" fmla="*/ 163429 h 513674"/>
              <a:gd name="T8" fmla="*/ 1109100 w 1483473"/>
              <a:gd name="T9" fmla="*/ 384641 h 513674"/>
              <a:gd name="T10" fmla="*/ 46829 w 1483473"/>
              <a:gd name="T11" fmla="*/ 374108 h 513674"/>
              <a:gd name="T12" fmla="*/ 0 60000 65536"/>
              <a:gd name="T13" fmla="*/ 0 60000 65536"/>
              <a:gd name="T14" fmla="*/ 0 60000 65536"/>
              <a:gd name="T15" fmla="*/ 0 60000 65536"/>
              <a:gd name="T16" fmla="*/ 0 60000 65536"/>
              <a:gd name="T17" fmla="*/ 0 60000 65536"/>
              <a:gd name="T18" fmla="*/ 0 w 1483473"/>
              <a:gd name="T19" fmla="*/ 0 h 513674"/>
              <a:gd name="T20" fmla="*/ 1483473 w 1483473"/>
              <a:gd name="T21" fmla="*/ 513674 h 513674"/>
            </a:gdLst>
            <a:ahLst/>
            <a:cxnLst>
              <a:cxn ang="T12">
                <a:pos x="T0" y="T1"/>
              </a:cxn>
              <a:cxn ang="T13">
                <a:pos x="T2" y="T3"/>
              </a:cxn>
              <a:cxn ang="T14">
                <a:pos x="T4" y="T5"/>
              </a:cxn>
              <a:cxn ang="T15">
                <a:pos x="T6" y="T7"/>
              </a:cxn>
              <a:cxn ang="T16">
                <a:pos x="T8" y="T9"/>
              </a:cxn>
              <a:cxn ang="T17">
                <a:pos x="T10" y="T11"/>
              </a:cxn>
            </a:cxnLst>
            <a:rect l="T18" t="T19" r="T20" b="T21"/>
            <a:pathLst>
              <a:path w="1483473" h="513674">
                <a:moveTo>
                  <a:pt x="62636" y="499607"/>
                </a:moveTo>
                <a:cubicBezTo>
                  <a:pt x="-92353" y="332378"/>
                  <a:pt x="73294" y="165148"/>
                  <a:pt x="203313" y="176050"/>
                </a:cubicBezTo>
                <a:cubicBezTo>
                  <a:pt x="224293" y="-25526"/>
                  <a:pt x="453091" y="-60848"/>
                  <a:pt x="569073" y="105711"/>
                </a:cubicBezTo>
                <a:cubicBezTo>
                  <a:pt x="705060" y="-58655"/>
                  <a:pt x="906362" y="50110"/>
                  <a:pt x="977036" y="218253"/>
                </a:cubicBezTo>
                <a:cubicBezTo>
                  <a:pt x="1021157" y="459231"/>
                  <a:pt x="1279035" y="450826"/>
                  <a:pt x="1483473" y="513674"/>
                </a:cubicBezTo>
                <a:lnTo>
                  <a:pt x="62636" y="499607"/>
                </a:lnTo>
                <a:close/>
              </a:path>
            </a:pathLst>
          </a:cu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endParaRPr lang="zh-CN" altLang="en-US"/>
          </a:p>
        </p:txBody>
      </p:sp>
      <p:sp>
        <p:nvSpPr>
          <p:cNvPr id="3079" name="矩形 5"/>
          <p:cNvSpPr>
            <a:spLocks noChangeArrowheads="1"/>
          </p:cNvSpPr>
          <p:nvPr/>
        </p:nvSpPr>
        <p:spPr bwMode="auto">
          <a:xfrm>
            <a:off x="3060700" y="5086351"/>
            <a:ext cx="6096000" cy="186267"/>
          </a:xfrm>
          <a:custGeom>
            <a:avLst/>
            <a:gdLst>
              <a:gd name="T0" fmla="*/ 142631 w 6312986"/>
              <a:gd name="T1" fmla="*/ 0 h 140315"/>
              <a:gd name="T2" fmla="*/ 5886472 w 6312986"/>
              <a:gd name="T3" fmla="*/ 0 h 140315"/>
              <a:gd name="T4" fmla="*/ 5886472 w 6312986"/>
              <a:gd name="T5" fmla="*/ 139088 h 140315"/>
              <a:gd name="T6" fmla="*/ 0 w 6312986"/>
              <a:gd name="T7" fmla="*/ 139088 h 140315"/>
              <a:gd name="T8" fmla="*/ 142631 w 6312986"/>
              <a:gd name="T9" fmla="*/ 0 h 140315"/>
              <a:gd name="T10" fmla="*/ 0 60000 65536"/>
              <a:gd name="T11" fmla="*/ 0 60000 65536"/>
              <a:gd name="T12" fmla="*/ 0 60000 65536"/>
              <a:gd name="T13" fmla="*/ 0 60000 65536"/>
              <a:gd name="T14" fmla="*/ 0 60000 65536"/>
              <a:gd name="T15" fmla="*/ 0 w 6312986"/>
              <a:gd name="T16" fmla="*/ 0 h 140315"/>
              <a:gd name="T17" fmla="*/ 6312986 w 6312986"/>
              <a:gd name="T18" fmla="*/ 140315 h 140315"/>
            </a:gdLst>
            <a:ahLst/>
            <a:cxnLst>
              <a:cxn ang="T10">
                <a:pos x="T0" y="T1"/>
              </a:cxn>
              <a:cxn ang="T11">
                <a:pos x="T2" y="T3"/>
              </a:cxn>
              <a:cxn ang="T12">
                <a:pos x="T4" y="T5"/>
              </a:cxn>
              <a:cxn ang="T13">
                <a:pos x="T6" y="T7"/>
              </a:cxn>
              <a:cxn ang="T14">
                <a:pos x="T8" y="T9"/>
              </a:cxn>
            </a:cxnLst>
            <a:rect l="T15" t="T16" r="T17" b="T18"/>
            <a:pathLst>
              <a:path w="6312986" h="140315">
                <a:moveTo>
                  <a:pt x="152966" y="0"/>
                </a:moveTo>
                <a:lnTo>
                  <a:pt x="6312986" y="0"/>
                </a:lnTo>
                <a:lnTo>
                  <a:pt x="6312986" y="140315"/>
                </a:lnTo>
                <a:lnTo>
                  <a:pt x="0" y="140315"/>
                </a:lnTo>
                <a:lnTo>
                  <a:pt x="152966" y="0"/>
                </a:lnTo>
                <a:close/>
              </a:path>
            </a:pathLst>
          </a:custGeom>
          <a:solidFill>
            <a:srgbClr val="05516B"/>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grpSp>
        <p:nvGrpSpPr>
          <p:cNvPr id="3" name="Group 10"/>
          <p:cNvGrpSpPr/>
          <p:nvPr/>
        </p:nvGrpSpPr>
        <p:grpSpPr bwMode="auto">
          <a:xfrm>
            <a:off x="4225925" y="1316567"/>
            <a:ext cx="4945063" cy="2023533"/>
            <a:chOff x="0" y="0"/>
            <a:chExt cx="4944547" cy="1517351"/>
          </a:xfrm>
        </p:grpSpPr>
        <p:sp>
          <p:nvSpPr>
            <p:cNvPr id="3134" name="任意多边形 8"/>
            <p:cNvSpPr>
              <a:spLocks noChangeArrowheads="1"/>
            </p:cNvSpPr>
            <p:nvPr/>
          </p:nvSpPr>
          <p:spPr bwMode="auto">
            <a:xfrm>
              <a:off x="452213" y="220401"/>
              <a:ext cx="4492334" cy="1296950"/>
            </a:xfrm>
            <a:custGeom>
              <a:avLst/>
              <a:gdLst>
                <a:gd name="T0" fmla="*/ 10987 w 4492334"/>
                <a:gd name="T1" fmla="*/ 0 h 1296950"/>
                <a:gd name="T2" fmla="*/ 4492334 w 4492334"/>
                <a:gd name="T3" fmla="*/ 1296950 h 1296950"/>
                <a:gd name="T4" fmla="*/ 0 w 4492334"/>
                <a:gd name="T5" fmla="*/ 74936 h 1296950"/>
                <a:gd name="T6" fmla="*/ 10987 w 4492334"/>
                <a:gd name="T7" fmla="*/ 0 h 1296950"/>
                <a:gd name="T8" fmla="*/ 0 60000 65536"/>
                <a:gd name="T9" fmla="*/ 0 60000 65536"/>
                <a:gd name="T10" fmla="*/ 0 60000 65536"/>
                <a:gd name="T11" fmla="*/ 0 60000 65536"/>
                <a:gd name="T12" fmla="*/ 0 w 4492334"/>
                <a:gd name="T13" fmla="*/ 0 h 1296950"/>
                <a:gd name="T14" fmla="*/ 4492334 w 4492334"/>
                <a:gd name="T15" fmla="*/ 1296950 h 1296950"/>
              </a:gdLst>
              <a:ahLst/>
              <a:cxnLst>
                <a:cxn ang="T8">
                  <a:pos x="T0" y="T1"/>
                </a:cxn>
                <a:cxn ang="T9">
                  <a:pos x="T2" y="T3"/>
                </a:cxn>
                <a:cxn ang="T10">
                  <a:pos x="T4" y="T5"/>
                </a:cxn>
                <a:cxn ang="T11">
                  <a:pos x="T6" y="T7"/>
                </a:cxn>
              </a:cxnLst>
              <a:rect l="T12" t="T13" r="T14" b="T15"/>
              <a:pathLst>
                <a:path w="4492334" h="1296950">
                  <a:moveTo>
                    <a:pt x="10987" y="0"/>
                  </a:moveTo>
                  <a:cubicBezTo>
                    <a:pt x="1685146" y="123265"/>
                    <a:pt x="3208140" y="555121"/>
                    <a:pt x="4492334" y="1296950"/>
                  </a:cubicBezTo>
                  <a:cubicBezTo>
                    <a:pt x="3126992" y="583703"/>
                    <a:pt x="1604683" y="173548"/>
                    <a:pt x="0" y="74936"/>
                  </a:cubicBezTo>
                  <a:lnTo>
                    <a:pt x="10987" y="0"/>
                  </a:lnTo>
                  <a:close/>
                </a:path>
              </a:pathLst>
            </a:cu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endParaRPr lang="zh-CN" altLang="en-US"/>
            </a:p>
          </p:txBody>
        </p:sp>
        <p:grpSp>
          <p:nvGrpSpPr>
            <p:cNvPr id="4" name="Group 12"/>
            <p:cNvGrpSpPr/>
            <p:nvPr/>
          </p:nvGrpSpPr>
          <p:grpSpPr bwMode="auto">
            <a:xfrm rot="-6526732" flipH="1" flipV="1">
              <a:off x="-9335" y="9334"/>
              <a:ext cx="551019" cy="532352"/>
              <a:chOff x="0" y="0"/>
              <a:chExt cx="2652289" cy="2562439"/>
            </a:xfrm>
          </p:grpSpPr>
          <p:sp>
            <p:nvSpPr>
              <p:cNvPr id="3136" name="任意多边形 10"/>
              <p:cNvSpPr>
                <a:spLocks noChangeArrowheads="1"/>
              </p:cNvSpPr>
              <p:nvPr/>
            </p:nvSpPr>
            <p:spPr bwMode="auto">
              <a:xfrm>
                <a:off x="662461" y="518161"/>
                <a:ext cx="888738" cy="2044278"/>
              </a:xfrm>
              <a:custGeom>
                <a:avLst/>
                <a:gdLst>
                  <a:gd name="T0" fmla="*/ 747768 w 888738"/>
                  <a:gd name="T1" fmla="*/ 0 h 2044278"/>
                  <a:gd name="T2" fmla="*/ 54348 w 888738"/>
                  <a:gd name="T3" fmla="*/ 1699260 h 2044278"/>
                  <a:gd name="T4" fmla="*/ 282948 w 888738"/>
                  <a:gd name="T5" fmla="*/ 1764030 h 2044278"/>
                  <a:gd name="T6" fmla="*/ 888738 w 888738"/>
                  <a:gd name="T7" fmla="*/ 49530 h 2044278"/>
                  <a:gd name="T8" fmla="*/ 747768 w 888738"/>
                  <a:gd name="T9" fmla="*/ 0 h 2044278"/>
                  <a:gd name="T10" fmla="*/ 0 60000 65536"/>
                  <a:gd name="T11" fmla="*/ 0 60000 65536"/>
                  <a:gd name="T12" fmla="*/ 0 60000 65536"/>
                  <a:gd name="T13" fmla="*/ 0 60000 65536"/>
                  <a:gd name="T14" fmla="*/ 0 60000 65536"/>
                  <a:gd name="T15" fmla="*/ 0 w 888738"/>
                  <a:gd name="T16" fmla="*/ 0 h 2044278"/>
                  <a:gd name="T17" fmla="*/ 888738 w 888738"/>
                  <a:gd name="T18" fmla="*/ 2044278 h 2044278"/>
                </a:gdLst>
                <a:ahLst/>
                <a:cxnLst>
                  <a:cxn ang="T10">
                    <a:pos x="T0" y="T1"/>
                  </a:cxn>
                  <a:cxn ang="T11">
                    <a:pos x="T2" y="T3"/>
                  </a:cxn>
                  <a:cxn ang="T12">
                    <a:pos x="T4" y="T5"/>
                  </a:cxn>
                  <a:cxn ang="T13">
                    <a:pos x="T6" y="T7"/>
                  </a:cxn>
                  <a:cxn ang="T14">
                    <a:pos x="T8" y="T9"/>
                  </a:cxn>
                </a:cxnLst>
                <a:rect l="T15" t="T16" r="T17" b="T18"/>
                <a:pathLst>
                  <a:path w="888738" h="2044278">
                    <a:moveTo>
                      <a:pt x="747768" y="0"/>
                    </a:moveTo>
                    <a:lnTo>
                      <a:pt x="54348" y="1699260"/>
                    </a:lnTo>
                    <a:cubicBezTo>
                      <a:pt x="-71382" y="1995170"/>
                      <a:pt x="27678" y="2268220"/>
                      <a:pt x="282948" y="1764030"/>
                    </a:cubicBezTo>
                    <a:lnTo>
                      <a:pt x="888738" y="49530"/>
                    </a:lnTo>
                    <a:lnTo>
                      <a:pt x="747768" y="0"/>
                    </a:lnTo>
                    <a:close/>
                  </a:path>
                </a:pathLst>
              </a:custGeom>
              <a:solidFill>
                <a:srgbClr val="0878A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endParaRPr lang="zh-CN" altLang="en-US"/>
              </a:p>
            </p:txBody>
          </p:sp>
          <p:sp>
            <p:nvSpPr>
              <p:cNvPr id="3137" name="任意多边形 11"/>
              <p:cNvSpPr>
                <a:spLocks noChangeArrowheads="1"/>
              </p:cNvSpPr>
              <p:nvPr/>
            </p:nvSpPr>
            <p:spPr bwMode="auto">
              <a:xfrm>
                <a:off x="1025419" y="1390650"/>
                <a:ext cx="1626870" cy="640080"/>
              </a:xfrm>
              <a:custGeom>
                <a:avLst/>
                <a:gdLst>
                  <a:gd name="T0" fmla="*/ 220980 w 1626870"/>
                  <a:gd name="T1" fmla="*/ 15240 h 640080"/>
                  <a:gd name="T2" fmla="*/ 1626870 w 1626870"/>
                  <a:gd name="T3" fmla="*/ 0 h 640080"/>
                  <a:gd name="T4" fmla="*/ 1588770 w 1626870"/>
                  <a:gd name="T5" fmla="*/ 125730 h 640080"/>
                  <a:gd name="T6" fmla="*/ 0 w 1626870"/>
                  <a:gd name="T7" fmla="*/ 640080 h 640080"/>
                  <a:gd name="T8" fmla="*/ 220980 w 1626870"/>
                  <a:gd name="T9" fmla="*/ 15240 h 640080"/>
                  <a:gd name="T10" fmla="*/ 0 60000 65536"/>
                  <a:gd name="T11" fmla="*/ 0 60000 65536"/>
                  <a:gd name="T12" fmla="*/ 0 60000 65536"/>
                  <a:gd name="T13" fmla="*/ 0 60000 65536"/>
                  <a:gd name="T14" fmla="*/ 0 60000 65536"/>
                  <a:gd name="T15" fmla="*/ 0 w 1626870"/>
                  <a:gd name="T16" fmla="*/ 0 h 640080"/>
                  <a:gd name="T17" fmla="*/ 1626870 w 1626870"/>
                  <a:gd name="T18" fmla="*/ 640080 h 640080"/>
                </a:gdLst>
                <a:ahLst/>
                <a:cxnLst>
                  <a:cxn ang="T10">
                    <a:pos x="T0" y="T1"/>
                  </a:cxn>
                  <a:cxn ang="T11">
                    <a:pos x="T2" y="T3"/>
                  </a:cxn>
                  <a:cxn ang="T12">
                    <a:pos x="T4" y="T5"/>
                  </a:cxn>
                  <a:cxn ang="T13">
                    <a:pos x="T6" y="T7"/>
                  </a:cxn>
                  <a:cxn ang="T14">
                    <a:pos x="T8" y="T9"/>
                  </a:cxn>
                </a:cxnLst>
                <a:rect l="T15" t="T16" r="T17" b="T18"/>
                <a:pathLst>
                  <a:path w="1626870" h="640080">
                    <a:moveTo>
                      <a:pt x="220980" y="15240"/>
                    </a:moveTo>
                    <a:lnTo>
                      <a:pt x="1626870" y="0"/>
                    </a:lnTo>
                    <a:lnTo>
                      <a:pt x="1588770" y="125730"/>
                    </a:lnTo>
                    <a:lnTo>
                      <a:pt x="0" y="640080"/>
                    </a:lnTo>
                    <a:lnTo>
                      <a:pt x="220980" y="15240"/>
                    </a:lnTo>
                    <a:close/>
                  </a:path>
                </a:pathLst>
              </a:custGeom>
              <a:solidFill>
                <a:srgbClr val="0878A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endParaRPr lang="zh-CN" altLang="en-US"/>
              </a:p>
            </p:txBody>
          </p:sp>
          <p:sp>
            <p:nvSpPr>
              <p:cNvPr id="3138" name="任意多边形 12"/>
              <p:cNvSpPr>
                <a:spLocks noChangeArrowheads="1"/>
              </p:cNvSpPr>
              <p:nvPr/>
            </p:nvSpPr>
            <p:spPr bwMode="auto">
              <a:xfrm>
                <a:off x="0" y="357748"/>
                <a:ext cx="1078230" cy="1611630"/>
              </a:xfrm>
              <a:custGeom>
                <a:avLst/>
                <a:gdLst>
                  <a:gd name="T0" fmla="*/ 1078230 w 1078230"/>
                  <a:gd name="T1" fmla="*/ 998220 h 1611630"/>
                  <a:gd name="T2" fmla="*/ 53340 w 1078230"/>
                  <a:gd name="T3" fmla="*/ 0 h 1611630"/>
                  <a:gd name="T4" fmla="*/ 0 w 1078230"/>
                  <a:gd name="T5" fmla="*/ 121920 h 1611630"/>
                  <a:gd name="T6" fmla="*/ 834390 w 1078230"/>
                  <a:gd name="T7" fmla="*/ 1611630 h 1611630"/>
                  <a:gd name="T8" fmla="*/ 1078230 w 1078230"/>
                  <a:gd name="T9" fmla="*/ 998220 h 1611630"/>
                  <a:gd name="T10" fmla="*/ 0 60000 65536"/>
                  <a:gd name="T11" fmla="*/ 0 60000 65536"/>
                  <a:gd name="T12" fmla="*/ 0 60000 65536"/>
                  <a:gd name="T13" fmla="*/ 0 60000 65536"/>
                  <a:gd name="T14" fmla="*/ 0 60000 65536"/>
                  <a:gd name="T15" fmla="*/ 0 w 1078230"/>
                  <a:gd name="T16" fmla="*/ 0 h 1611630"/>
                  <a:gd name="T17" fmla="*/ 1078230 w 1078230"/>
                  <a:gd name="T18" fmla="*/ 1611630 h 1611630"/>
                </a:gdLst>
                <a:ahLst/>
                <a:cxnLst>
                  <a:cxn ang="T10">
                    <a:pos x="T0" y="T1"/>
                  </a:cxn>
                  <a:cxn ang="T11">
                    <a:pos x="T2" y="T3"/>
                  </a:cxn>
                  <a:cxn ang="T12">
                    <a:pos x="T4" y="T5"/>
                  </a:cxn>
                  <a:cxn ang="T13">
                    <a:pos x="T6" y="T7"/>
                  </a:cxn>
                  <a:cxn ang="T14">
                    <a:pos x="T8" y="T9"/>
                  </a:cxn>
                </a:cxnLst>
                <a:rect l="T15" t="T16" r="T17" b="T18"/>
                <a:pathLst>
                  <a:path w="1078230" h="1611630">
                    <a:moveTo>
                      <a:pt x="1078230" y="998220"/>
                    </a:moveTo>
                    <a:lnTo>
                      <a:pt x="53340" y="0"/>
                    </a:lnTo>
                    <a:lnTo>
                      <a:pt x="0" y="121920"/>
                    </a:lnTo>
                    <a:lnTo>
                      <a:pt x="834390" y="1611630"/>
                    </a:lnTo>
                    <a:lnTo>
                      <a:pt x="1078230" y="998220"/>
                    </a:lnTo>
                    <a:close/>
                  </a:path>
                </a:pathLst>
              </a:custGeom>
              <a:solidFill>
                <a:srgbClr val="0C6A8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endParaRPr lang="zh-CN" altLang="en-US"/>
              </a:p>
            </p:txBody>
          </p:sp>
          <p:sp>
            <p:nvSpPr>
              <p:cNvPr id="3139" name="任意多边形 13"/>
              <p:cNvSpPr>
                <a:spLocks noChangeArrowheads="1"/>
              </p:cNvSpPr>
              <p:nvPr/>
            </p:nvSpPr>
            <p:spPr bwMode="auto">
              <a:xfrm>
                <a:off x="1063519" y="0"/>
                <a:ext cx="457200" cy="624840"/>
              </a:xfrm>
              <a:custGeom>
                <a:avLst/>
                <a:gdLst>
                  <a:gd name="T0" fmla="*/ 76200 w 457200"/>
                  <a:gd name="T1" fmla="*/ 0 h 624840"/>
                  <a:gd name="T2" fmla="*/ 0 w 457200"/>
                  <a:gd name="T3" fmla="*/ 137160 h 624840"/>
                  <a:gd name="T4" fmla="*/ 396240 w 457200"/>
                  <a:gd name="T5" fmla="*/ 624840 h 624840"/>
                  <a:gd name="T6" fmla="*/ 457200 w 457200"/>
                  <a:gd name="T7" fmla="*/ 396240 h 624840"/>
                  <a:gd name="T8" fmla="*/ 76200 w 457200"/>
                  <a:gd name="T9" fmla="*/ 0 h 624840"/>
                  <a:gd name="T10" fmla="*/ 0 60000 65536"/>
                  <a:gd name="T11" fmla="*/ 0 60000 65536"/>
                  <a:gd name="T12" fmla="*/ 0 60000 65536"/>
                  <a:gd name="T13" fmla="*/ 0 60000 65536"/>
                  <a:gd name="T14" fmla="*/ 0 60000 65536"/>
                  <a:gd name="T15" fmla="*/ 0 w 457200"/>
                  <a:gd name="T16" fmla="*/ 0 h 624840"/>
                  <a:gd name="T17" fmla="*/ 457200 w 457200"/>
                  <a:gd name="T18" fmla="*/ 624840 h 624840"/>
                </a:gdLst>
                <a:ahLst/>
                <a:cxnLst>
                  <a:cxn ang="T10">
                    <a:pos x="T0" y="T1"/>
                  </a:cxn>
                  <a:cxn ang="T11">
                    <a:pos x="T2" y="T3"/>
                  </a:cxn>
                  <a:cxn ang="T12">
                    <a:pos x="T4" y="T5"/>
                  </a:cxn>
                  <a:cxn ang="T13">
                    <a:pos x="T6" y="T7"/>
                  </a:cxn>
                  <a:cxn ang="T14">
                    <a:pos x="T8" y="T9"/>
                  </a:cxn>
                </a:cxnLst>
                <a:rect l="T15" t="T16" r="T17" b="T18"/>
                <a:pathLst>
                  <a:path w="457200" h="624840">
                    <a:moveTo>
                      <a:pt x="76200" y="0"/>
                    </a:moveTo>
                    <a:lnTo>
                      <a:pt x="0" y="137160"/>
                    </a:lnTo>
                    <a:lnTo>
                      <a:pt x="396240" y="624840"/>
                    </a:lnTo>
                    <a:lnTo>
                      <a:pt x="457200" y="396240"/>
                    </a:lnTo>
                    <a:lnTo>
                      <a:pt x="76200" y="0"/>
                    </a:lnTo>
                    <a:close/>
                  </a:path>
                </a:pathLst>
              </a:custGeom>
              <a:solidFill>
                <a:srgbClr val="0C6A8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endParaRPr lang="zh-CN" altLang="en-US"/>
              </a:p>
            </p:txBody>
          </p:sp>
          <p:sp>
            <p:nvSpPr>
              <p:cNvPr id="3140" name="任意多边形 14"/>
              <p:cNvSpPr>
                <a:spLocks noChangeArrowheads="1"/>
              </p:cNvSpPr>
              <p:nvPr/>
            </p:nvSpPr>
            <p:spPr bwMode="auto">
              <a:xfrm>
                <a:off x="1455949" y="377190"/>
                <a:ext cx="613410" cy="251460"/>
              </a:xfrm>
              <a:custGeom>
                <a:avLst/>
                <a:gdLst>
                  <a:gd name="T0" fmla="*/ 0 w 613410"/>
                  <a:gd name="T1" fmla="*/ 251460 h 251460"/>
                  <a:gd name="T2" fmla="*/ 68580 w 613410"/>
                  <a:gd name="T3" fmla="*/ 19050 h 251460"/>
                  <a:gd name="T4" fmla="*/ 613410 w 613410"/>
                  <a:gd name="T5" fmla="*/ 0 h 251460"/>
                  <a:gd name="T6" fmla="*/ 560070 w 613410"/>
                  <a:gd name="T7" fmla="*/ 148590 h 251460"/>
                  <a:gd name="T8" fmla="*/ 0 w 613410"/>
                  <a:gd name="T9" fmla="*/ 251460 h 251460"/>
                  <a:gd name="T10" fmla="*/ 0 60000 65536"/>
                  <a:gd name="T11" fmla="*/ 0 60000 65536"/>
                  <a:gd name="T12" fmla="*/ 0 60000 65536"/>
                  <a:gd name="T13" fmla="*/ 0 60000 65536"/>
                  <a:gd name="T14" fmla="*/ 0 60000 65536"/>
                  <a:gd name="T15" fmla="*/ 0 w 613410"/>
                  <a:gd name="T16" fmla="*/ 0 h 251460"/>
                  <a:gd name="T17" fmla="*/ 613410 w 613410"/>
                  <a:gd name="T18" fmla="*/ 251460 h 251460"/>
                </a:gdLst>
                <a:ahLst/>
                <a:cxnLst>
                  <a:cxn ang="T10">
                    <a:pos x="T0" y="T1"/>
                  </a:cxn>
                  <a:cxn ang="T11">
                    <a:pos x="T2" y="T3"/>
                  </a:cxn>
                  <a:cxn ang="T12">
                    <a:pos x="T4" y="T5"/>
                  </a:cxn>
                  <a:cxn ang="T13">
                    <a:pos x="T6" y="T7"/>
                  </a:cxn>
                  <a:cxn ang="T14">
                    <a:pos x="T8" y="T9"/>
                  </a:cxn>
                </a:cxnLst>
                <a:rect l="T15" t="T16" r="T17" b="T18"/>
                <a:pathLst>
                  <a:path w="613410" h="251460">
                    <a:moveTo>
                      <a:pt x="0" y="251460"/>
                    </a:moveTo>
                    <a:lnTo>
                      <a:pt x="68580" y="19050"/>
                    </a:lnTo>
                    <a:lnTo>
                      <a:pt x="613410" y="0"/>
                    </a:lnTo>
                    <a:lnTo>
                      <a:pt x="560070" y="148590"/>
                    </a:lnTo>
                    <a:lnTo>
                      <a:pt x="0" y="251460"/>
                    </a:lnTo>
                    <a:close/>
                  </a:path>
                </a:pathLst>
              </a:custGeom>
              <a:solidFill>
                <a:srgbClr val="0878A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endParaRPr lang="zh-CN" altLang="en-US"/>
              </a:p>
            </p:txBody>
          </p:sp>
          <p:sp>
            <p:nvSpPr>
              <p:cNvPr id="3141" name="矩形 15"/>
              <p:cNvSpPr>
                <a:spLocks noChangeArrowheads="1"/>
              </p:cNvSpPr>
              <p:nvPr/>
            </p:nvSpPr>
            <p:spPr bwMode="auto">
              <a:xfrm rot="2551044">
                <a:off x="337150" y="985957"/>
                <a:ext cx="163167" cy="355211"/>
              </a:xfrm>
              <a:prstGeom prst="rect">
                <a:avLst/>
              </a:prstGeom>
              <a:solidFill>
                <a:srgbClr val="0C6A8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0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16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142" name="矩形 16"/>
              <p:cNvSpPr>
                <a:spLocks noChangeArrowheads="1"/>
              </p:cNvSpPr>
              <p:nvPr/>
            </p:nvSpPr>
            <p:spPr bwMode="auto">
              <a:xfrm rot="2551044">
                <a:off x="562288" y="1404731"/>
                <a:ext cx="163167" cy="355211"/>
              </a:xfrm>
              <a:prstGeom prst="rect">
                <a:avLst/>
              </a:prstGeom>
              <a:solidFill>
                <a:srgbClr val="0C6A8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0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16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143" name="矩形 17"/>
              <p:cNvSpPr>
                <a:spLocks noChangeArrowheads="1"/>
              </p:cNvSpPr>
              <p:nvPr/>
            </p:nvSpPr>
            <p:spPr bwMode="auto">
              <a:xfrm rot="1048279">
                <a:off x="1371864" y="1720123"/>
                <a:ext cx="163167" cy="355211"/>
              </a:xfrm>
              <a:prstGeom prst="rect">
                <a:avLst/>
              </a:prstGeom>
              <a:solidFill>
                <a:srgbClr val="0878A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0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16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144" name="矩形 18"/>
              <p:cNvSpPr>
                <a:spLocks noChangeArrowheads="1"/>
              </p:cNvSpPr>
              <p:nvPr/>
            </p:nvSpPr>
            <p:spPr bwMode="auto">
              <a:xfrm rot="1048279">
                <a:off x="1779351" y="1563994"/>
                <a:ext cx="163167" cy="355211"/>
              </a:xfrm>
              <a:prstGeom prst="rect">
                <a:avLst/>
              </a:prstGeom>
              <a:solidFill>
                <a:srgbClr val="0878A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0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16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145" name="任意多边形 19"/>
              <p:cNvSpPr>
                <a:spLocks noChangeArrowheads="1"/>
              </p:cNvSpPr>
              <p:nvPr/>
            </p:nvSpPr>
            <p:spPr bwMode="auto">
              <a:xfrm>
                <a:off x="710554" y="358513"/>
                <a:ext cx="846267" cy="2030007"/>
              </a:xfrm>
              <a:custGeom>
                <a:avLst/>
                <a:gdLst>
                  <a:gd name="T0" fmla="*/ 747714 w 846267"/>
                  <a:gd name="T1" fmla="*/ 0 h 2030007"/>
                  <a:gd name="T2" fmla="*/ 846267 w 846267"/>
                  <a:gd name="T3" fmla="*/ 34627 h 2030007"/>
                  <a:gd name="T4" fmla="*/ 24639 w 846267"/>
                  <a:gd name="T5" fmla="*/ 2030007 h 2030007"/>
                  <a:gd name="T6" fmla="*/ 54294 w 846267"/>
                  <a:gd name="T7" fmla="*/ 1699260 h 2030007"/>
                  <a:gd name="T8" fmla="*/ 747714 w 846267"/>
                  <a:gd name="T9" fmla="*/ 0 h 2030007"/>
                  <a:gd name="T10" fmla="*/ 0 60000 65536"/>
                  <a:gd name="T11" fmla="*/ 0 60000 65536"/>
                  <a:gd name="T12" fmla="*/ 0 60000 65536"/>
                  <a:gd name="T13" fmla="*/ 0 60000 65536"/>
                  <a:gd name="T14" fmla="*/ 0 60000 65536"/>
                  <a:gd name="T15" fmla="*/ 0 w 846267"/>
                  <a:gd name="T16" fmla="*/ 0 h 2030007"/>
                  <a:gd name="T17" fmla="*/ 846267 w 846267"/>
                  <a:gd name="T18" fmla="*/ 2030007 h 2030007"/>
                </a:gdLst>
                <a:ahLst/>
                <a:cxnLst>
                  <a:cxn ang="T10">
                    <a:pos x="T0" y="T1"/>
                  </a:cxn>
                  <a:cxn ang="T11">
                    <a:pos x="T2" y="T3"/>
                  </a:cxn>
                  <a:cxn ang="T12">
                    <a:pos x="T4" y="T5"/>
                  </a:cxn>
                  <a:cxn ang="T13">
                    <a:pos x="T6" y="T7"/>
                  </a:cxn>
                  <a:cxn ang="T14">
                    <a:pos x="T8" y="T9"/>
                  </a:cxn>
                </a:cxnLst>
                <a:rect l="T15" t="T16" r="T17" b="T18"/>
                <a:pathLst>
                  <a:path w="846267" h="2030007">
                    <a:moveTo>
                      <a:pt x="747714" y="0"/>
                    </a:moveTo>
                    <a:lnTo>
                      <a:pt x="846267" y="34627"/>
                    </a:lnTo>
                    <a:lnTo>
                      <a:pt x="24639" y="2030007"/>
                    </a:lnTo>
                    <a:cubicBezTo>
                      <a:pt x="-15084" y="1986304"/>
                      <a:pt x="-7875" y="1845577"/>
                      <a:pt x="54294" y="1699260"/>
                    </a:cubicBezTo>
                    <a:lnTo>
                      <a:pt x="747714" y="0"/>
                    </a:lnTo>
                    <a:close/>
                  </a:path>
                </a:pathLst>
              </a:custGeom>
              <a:solidFill>
                <a:srgbClr val="0C6A8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endParaRPr lang="zh-CN" altLang="en-US"/>
              </a:p>
            </p:txBody>
          </p:sp>
        </p:grpSp>
      </p:grpSp>
      <p:grpSp>
        <p:nvGrpSpPr>
          <p:cNvPr id="5" name="Group 24"/>
          <p:cNvGrpSpPr/>
          <p:nvPr/>
        </p:nvGrpSpPr>
        <p:grpSpPr bwMode="auto">
          <a:xfrm>
            <a:off x="3492501" y="4648200"/>
            <a:ext cx="409575" cy="474133"/>
            <a:chOff x="0" y="0"/>
            <a:chExt cx="795907" cy="692904"/>
          </a:xfrm>
        </p:grpSpPr>
        <p:sp>
          <p:nvSpPr>
            <p:cNvPr id="3122" name="Rectangle 35"/>
            <p:cNvSpPr>
              <a:spLocks noChangeArrowheads="1"/>
            </p:cNvSpPr>
            <p:nvPr/>
          </p:nvSpPr>
          <p:spPr bwMode="auto">
            <a:xfrm>
              <a:off x="507508" y="322107"/>
              <a:ext cx="61800" cy="337089"/>
            </a:xfrm>
            <a:prstGeom prst="rect">
              <a:avLst/>
            </a:prstGeom>
            <a:solidFill>
              <a:srgbClr val="4D281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16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3123" name="Oval 36"/>
            <p:cNvSpPr>
              <a:spLocks noChangeArrowheads="1"/>
            </p:cNvSpPr>
            <p:nvPr/>
          </p:nvSpPr>
          <p:spPr bwMode="auto">
            <a:xfrm>
              <a:off x="338963" y="0"/>
              <a:ext cx="402635" cy="402634"/>
            </a:xfrm>
            <a:prstGeom prst="ellipse">
              <a:avLst/>
            </a:prstGeom>
            <a:solidFill>
              <a:srgbClr val="73680B"/>
            </a:solidFill>
            <a:ln>
              <a:noFill/>
            </a:ln>
            <a:extLst>
              <a:ext uri="{91240B29-F687-4F45-9708-019B960494DF}">
                <a14:hiddenLine xmlns="" xmlns:a14="http://schemas.microsoft.com/office/drawing/2010/main" w="9525">
                  <a:solidFill>
                    <a:srgbClr val="000000"/>
                  </a:solidFill>
                  <a:round/>
                </a14:hiddenLine>
              </a:ext>
            </a:extLst>
          </p:spPr>
          <p:txBody>
            <a:bodyPr/>
            <a:lstStyle>
              <a:lvl1pPr>
                <a:spcBef>
                  <a:spcPct val="20000"/>
                </a:spcBef>
                <a:buFont typeface="Arial" panose="020B0604020202020204" pitchFamily="34" charset="0"/>
                <a:buChar char="•"/>
                <a:defRPr sz="20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16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3124" name="Freeform 37"/>
            <p:cNvSpPr>
              <a:spLocks noChangeArrowheads="1"/>
            </p:cNvSpPr>
            <p:nvPr/>
          </p:nvSpPr>
          <p:spPr bwMode="auto">
            <a:xfrm>
              <a:off x="338963" y="0"/>
              <a:ext cx="194763" cy="402634"/>
            </a:xfrm>
            <a:custGeom>
              <a:avLst/>
              <a:gdLst>
                <a:gd name="T0" fmla="*/ 862105140 w 44"/>
                <a:gd name="T1" fmla="*/ 0 h 91"/>
                <a:gd name="T2" fmla="*/ 0 w 44"/>
                <a:gd name="T3" fmla="*/ 900524125 h 91"/>
                <a:gd name="T4" fmla="*/ 862105140 w 44"/>
                <a:gd name="T5" fmla="*/ 1781474043 h 91"/>
                <a:gd name="T6" fmla="*/ 862105140 w 44"/>
                <a:gd name="T7" fmla="*/ 0 h 91"/>
                <a:gd name="T8" fmla="*/ 0 60000 65536"/>
                <a:gd name="T9" fmla="*/ 0 60000 65536"/>
                <a:gd name="T10" fmla="*/ 0 60000 65536"/>
                <a:gd name="T11" fmla="*/ 0 60000 65536"/>
                <a:gd name="T12" fmla="*/ 0 w 44"/>
                <a:gd name="T13" fmla="*/ 0 h 91"/>
                <a:gd name="T14" fmla="*/ 44 w 44"/>
                <a:gd name="T15" fmla="*/ 91 h 91"/>
              </a:gdLst>
              <a:ahLst/>
              <a:cxnLst>
                <a:cxn ang="T8">
                  <a:pos x="T0" y="T1"/>
                </a:cxn>
                <a:cxn ang="T9">
                  <a:pos x="T2" y="T3"/>
                </a:cxn>
                <a:cxn ang="T10">
                  <a:pos x="T4" y="T5"/>
                </a:cxn>
                <a:cxn ang="T11">
                  <a:pos x="T6" y="T7"/>
                </a:cxn>
              </a:cxnLst>
              <a:rect l="T12" t="T13" r="T14" b="T15"/>
              <a:pathLst>
                <a:path w="44" h="91">
                  <a:moveTo>
                    <a:pt x="44" y="0"/>
                  </a:moveTo>
                  <a:cubicBezTo>
                    <a:pt x="20" y="1"/>
                    <a:pt x="0" y="21"/>
                    <a:pt x="0" y="46"/>
                  </a:cubicBezTo>
                  <a:cubicBezTo>
                    <a:pt x="0" y="71"/>
                    <a:pt x="20" y="91"/>
                    <a:pt x="44" y="91"/>
                  </a:cubicBezTo>
                  <a:lnTo>
                    <a:pt x="44" y="0"/>
                  </a:lnTo>
                  <a:close/>
                </a:path>
              </a:pathLst>
            </a:custGeom>
            <a:solidFill>
              <a:srgbClr val="8C82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sp>
          <p:nvSpPr>
            <p:cNvPr id="3125" name="Rectangle 38"/>
            <p:cNvSpPr>
              <a:spLocks noChangeArrowheads="1"/>
            </p:cNvSpPr>
            <p:nvPr/>
          </p:nvSpPr>
          <p:spPr bwMode="auto">
            <a:xfrm>
              <a:off x="136709" y="387652"/>
              <a:ext cx="48691" cy="271544"/>
            </a:xfrm>
            <a:prstGeom prst="rect">
              <a:avLst/>
            </a:prstGeom>
            <a:solidFill>
              <a:srgbClr val="4D281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16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3126" name="Oval 39"/>
            <p:cNvSpPr>
              <a:spLocks noChangeArrowheads="1"/>
            </p:cNvSpPr>
            <p:nvPr/>
          </p:nvSpPr>
          <p:spPr bwMode="auto">
            <a:xfrm>
              <a:off x="0" y="131090"/>
              <a:ext cx="318363" cy="320234"/>
            </a:xfrm>
            <a:prstGeom prst="ellipse">
              <a:avLst/>
            </a:prstGeom>
            <a:solidFill>
              <a:srgbClr val="73680B"/>
            </a:solidFill>
            <a:ln>
              <a:noFill/>
            </a:ln>
            <a:extLst>
              <a:ext uri="{91240B29-F687-4F45-9708-019B960494DF}">
                <a14:hiddenLine xmlns="" xmlns:a14="http://schemas.microsoft.com/office/drawing/2010/main" w="9525">
                  <a:solidFill>
                    <a:srgbClr val="000000"/>
                  </a:solidFill>
                  <a:round/>
                </a14:hiddenLine>
              </a:ext>
            </a:extLst>
          </p:spPr>
          <p:txBody>
            <a:bodyPr/>
            <a:lstStyle>
              <a:lvl1pPr>
                <a:spcBef>
                  <a:spcPct val="20000"/>
                </a:spcBef>
                <a:buFont typeface="Arial" panose="020B0604020202020204" pitchFamily="34" charset="0"/>
                <a:buChar char="•"/>
                <a:defRPr sz="20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16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3127" name="Freeform 40"/>
            <p:cNvSpPr>
              <a:spLocks noChangeArrowheads="1"/>
            </p:cNvSpPr>
            <p:nvPr/>
          </p:nvSpPr>
          <p:spPr bwMode="auto">
            <a:xfrm>
              <a:off x="0" y="131090"/>
              <a:ext cx="153563" cy="320234"/>
            </a:xfrm>
            <a:custGeom>
              <a:avLst/>
              <a:gdLst>
                <a:gd name="T0" fmla="*/ 673759856 w 35"/>
                <a:gd name="T1" fmla="*/ 0 h 72"/>
                <a:gd name="T2" fmla="*/ 0 w 35"/>
                <a:gd name="T3" fmla="*/ 712151491 h 72"/>
                <a:gd name="T4" fmla="*/ 673759856 w 35"/>
                <a:gd name="T5" fmla="*/ 1424302983 h 72"/>
                <a:gd name="T6" fmla="*/ 673759856 w 35"/>
                <a:gd name="T7" fmla="*/ 0 h 72"/>
                <a:gd name="T8" fmla="*/ 0 60000 65536"/>
                <a:gd name="T9" fmla="*/ 0 60000 65536"/>
                <a:gd name="T10" fmla="*/ 0 60000 65536"/>
                <a:gd name="T11" fmla="*/ 0 60000 65536"/>
                <a:gd name="T12" fmla="*/ 0 w 35"/>
                <a:gd name="T13" fmla="*/ 0 h 72"/>
                <a:gd name="T14" fmla="*/ 35 w 35"/>
                <a:gd name="T15" fmla="*/ 72 h 72"/>
              </a:gdLst>
              <a:ahLst/>
              <a:cxnLst>
                <a:cxn ang="T8">
                  <a:pos x="T0" y="T1"/>
                </a:cxn>
                <a:cxn ang="T9">
                  <a:pos x="T2" y="T3"/>
                </a:cxn>
                <a:cxn ang="T10">
                  <a:pos x="T4" y="T5"/>
                </a:cxn>
                <a:cxn ang="T11">
                  <a:pos x="T6" y="T7"/>
                </a:cxn>
              </a:cxnLst>
              <a:rect l="T12" t="T13" r="T14" b="T15"/>
              <a:pathLst>
                <a:path w="35" h="72">
                  <a:moveTo>
                    <a:pt x="35" y="0"/>
                  </a:moveTo>
                  <a:cubicBezTo>
                    <a:pt x="16" y="1"/>
                    <a:pt x="0" y="17"/>
                    <a:pt x="0" y="36"/>
                  </a:cubicBezTo>
                  <a:cubicBezTo>
                    <a:pt x="0" y="56"/>
                    <a:pt x="16" y="72"/>
                    <a:pt x="35" y="72"/>
                  </a:cubicBezTo>
                  <a:lnTo>
                    <a:pt x="35" y="0"/>
                  </a:lnTo>
                  <a:close/>
                </a:path>
              </a:pathLst>
            </a:custGeom>
            <a:solidFill>
              <a:srgbClr val="8C82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sp>
          <p:nvSpPr>
            <p:cNvPr id="3128" name="Rectangle 41"/>
            <p:cNvSpPr>
              <a:spLocks noChangeArrowheads="1"/>
            </p:cNvSpPr>
            <p:nvPr/>
          </p:nvSpPr>
          <p:spPr bwMode="auto">
            <a:xfrm>
              <a:off x="707889" y="565559"/>
              <a:ext cx="20600" cy="127345"/>
            </a:xfrm>
            <a:prstGeom prst="rect">
              <a:avLst/>
            </a:prstGeom>
            <a:solidFill>
              <a:srgbClr val="4D281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16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3129" name="Oval 42"/>
            <p:cNvSpPr>
              <a:spLocks noChangeArrowheads="1"/>
            </p:cNvSpPr>
            <p:nvPr/>
          </p:nvSpPr>
          <p:spPr bwMode="auto">
            <a:xfrm>
              <a:off x="640471" y="445706"/>
              <a:ext cx="155436" cy="151690"/>
            </a:xfrm>
            <a:prstGeom prst="ellipse">
              <a:avLst/>
            </a:prstGeom>
            <a:solidFill>
              <a:srgbClr val="73680B"/>
            </a:solidFill>
            <a:ln>
              <a:noFill/>
            </a:ln>
            <a:extLst>
              <a:ext uri="{91240B29-F687-4F45-9708-019B960494DF}">
                <a14:hiddenLine xmlns="" xmlns:a14="http://schemas.microsoft.com/office/drawing/2010/main" w="9525">
                  <a:solidFill>
                    <a:srgbClr val="000000"/>
                  </a:solidFill>
                  <a:round/>
                </a14:hiddenLine>
              </a:ext>
            </a:extLst>
          </p:spPr>
          <p:txBody>
            <a:bodyPr/>
            <a:lstStyle>
              <a:lvl1pPr>
                <a:spcBef>
                  <a:spcPct val="20000"/>
                </a:spcBef>
                <a:buFont typeface="Arial" panose="020B0604020202020204" pitchFamily="34" charset="0"/>
                <a:buChar char="•"/>
                <a:defRPr sz="20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16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3130" name="Freeform 43"/>
            <p:cNvSpPr>
              <a:spLocks noChangeArrowheads="1"/>
            </p:cNvSpPr>
            <p:nvPr/>
          </p:nvSpPr>
          <p:spPr bwMode="auto">
            <a:xfrm>
              <a:off x="640471" y="445706"/>
              <a:ext cx="74909" cy="151690"/>
            </a:xfrm>
            <a:custGeom>
              <a:avLst/>
              <a:gdLst>
                <a:gd name="T0" fmla="*/ 330079899 w 17"/>
                <a:gd name="T1" fmla="*/ 0 h 34"/>
                <a:gd name="T2" fmla="*/ 0 w 17"/>
                <a:gd name="T3" fmla="*/ 338380237 h 34"/>
                <a:gd name="T4" fmla="*/ 330079899 w 17"/>
                <a:gd name="T5" fmla="*/ 676760474 h 34"/>
                <a:gd name="T6" fmla="*/ 330079899 w 17"/>
                <a:gd name="T7" fmla="*/ 0 h 34"/>
                <a:gd name="T8" fmla="*/ 0 60000 65536"/>
                <a:gd name="T9" fmla="*/ 0 60000 65536"/>
                <a:gd name="T10" fmla="*/ 0 60000 65536"/>
                <a:gd name="T11" fmla="*/ 0 60000 65536"/>
                <a:gd name="T12" fmla="*/ 0 w 17"/>
                <a:gd name="T13" fmla="*/ 0 h 34"/>
                <a:gd name="T14" fmla="*/ 17 w 17"/>
                <a:gd name="T15" fmla="*/ 34 h 34"/>
              </a:gdLst>
              <a:ahLst/>
              <a:cxnLst>
                <a:cxn ang="T8">
                  <a:pos x="T0" y="T1"/>
                </a:cxn>
                <a:cxn ang="T9">
                  <a:pos x="T2" y="T3"/>
                </a:cxn>
                <a:cxn ang="T10">
                  <a:pos x="T4" y="T5"/>
                </a:cxn>
                <a:cxn ang="T11">
                  <a:pos x="T6" y="T7"/>
                </a:cxn>
              </a:cxnLst>
              <a:rect l="T12" t="T13" r="T14" b="T15"/>
              <a:pathLst>
                <a:path w="17" h="34">
                  <a:moveTo>
                    <a:pt x="17" y="0"/>
                  </a:moveTo>
                  <a:cubicBezTo>
                    <a:pt x="8" y="0"/>
                    <a:pt x="0" y="8"/>
                    <a:pt x="0" y="17"/>
                  </a:cubicBezTo>
                  <a:cubicBezTo>
                    <a:pt x="0" y="26"/>
                    <a:pt x="8" y="34"/>
                    <a:pt x="17" y="34"/>
                  </a:cubicBezTo>
                  <a:lnTo>
                    <a:pt x="17" y="0"/>
                  </a:lnTo>
                  <a:close/>
                </a:path>
              </a:pathLst>
            </a:custGeom>
            <a:solidFill>
              <a:srgbClr val="8C82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sp>
          <p:nvSpPr>
            <p:cNvPr id="3131" name="Rectangle 44"/>
            <p:cNvSpPr>
              <a:spLocks noChangeArrowheads="1"/>
            </p:cNvSpPr>
            <p:nvPr/>
          </p:nvSpPr>
          <p:spPr bwMode="auto">
            <a:xfrm>
              <a:off x="410126" y="565559"/>
              <a:ext cx="22473" cy="127345"/>
            </a:xfrm>
            <a:prstGeom prst="rect">
              <a:avLst/>
            </a:prstGeom>
            <a:solidFill>
              <a:srgbClr val="4D281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16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3132" name="Oval 45"/>
            <p:cNvSpPr>
              <a:spLocks noChangeArrowheads="1"/>
            </p:cNvSpPr>
            <p:nvPr/>
          </p:nvSpPr>
          <p:spPr bwMode="auto">
            <a:xfrm>
              <a:off x="348326" y="445706"/>
              <a:ext cx="149818" cy="151690"/>
            </a:xfrm>
            <a:prstGeom prst="ellipse">
              <a:avLst/>
            </a:prstGeom>
            <a:solidFill>
              <a:srgbClr val="73680B"/>
            </a:solidFill>
            <a:ln>
              <a:noFill/>
            </a:ln>
            <a:extLst>
              <a:ext uri="{91240B29-F687-4F45-9708-019B960494DF}">
                <a14:hiddenLine xmlns="" xmlns:a14="http://schemas.microsoft.com/office/drawing/2010/main" w="9525">
                  <a:solidFill>
                    <a:srgbClr val="000000"/>
                  </a:solidFill>
                  <a:round/>
                </a14:hiddenLine>
              </a:ext>
            </a:extLst>
          </p:spPr>
          <p:txBody>
            <a:bodyPr/>
            <a:lstStyle>
              <a:lvl1pPr>
                <a:spcBef>
                  <a:spcPct val="20000"/>
                </a:spcBef>
                <a:buFont typeface="Arial" panose="020B0604020202020204" pitchFamily="34" charset="0"/>
                <a:buChar char="•"/>
                <a:defRPr sz="20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16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3133" name="Freeform 46"/>
            <p:cNvSpPr>
              <a:spLocks noChangeArrowheads="1"/>
            </p:cNvSpPr>
            <p:nvPr/>
          </p:nvSpPr>
          <p:spPr bwMode="auto">
            <a:xfrm>
              <a:off x="348326" y="445706"/>
              <a:ext cx="71163" cy="151690"/>
            </a:xfrm>
            <a:custGeom>
              <a:avLst/>
              <a:gdLst>
                <a:gd name="T0" fmla="*/ 316510786 w 16"/>
                <a:gd name="T1" fmla="*/ 0 h 34"/>
                <a:gd name="T2" fmla="*/ 0 w 16"/>
                <a:gd name="T3" fmla="*/ 338380237 h 34"/>
                <a:gd name="T4" fmla="*/ 316510786 w 16"/>
                <a:gd name="T5" fmla="*/ 676760474 h 34"/>
                <a:gd name="T6" fmla="*/ 316510786 w 16"/>
                <a:gd name="T7" fmla="*/ 0 h 34"/>
                <a:gd name="T8" fmla="*/ 0 60000 65536"/>
                <a:gd name="T9" fmla="*/ 0 60000 65536"/>
                <a:gd name="T10" fmla="*/ 0 60000 65536"/>
                <a:gd name="T11" fmla="*/ 0 60000 65536"/>
                <a:gd name="T12" fmla="*/ 0 w 16"/>
                <a:gd name="T13" fmla="*/ 0 h 34"/>
                <a:gd name="T14" fmla="*/ 16 w 16"/>
                <a:gd name="T15" fmla="*/ 34 h 34"/>
              </a:gdLst>
              <a:ahLst/>
              <a:cxnLst>
                <a:cxn ang="T8">
                  <a:pos x="T0" y="T1"/>
                </a:cxn>
                <a:cxn ang="T9">
                  <a:pos x="T2" y="T3"/>
                </a:cxn>
                <a:cxn ang="T10">
                  <a:pos x="T4" y="T5"/>
                </a:cxn>
                <a:cxn ang="T11">
                  <a:pos x="T6" y="T7"/>
                </a:cxn>
              </a:cxnLst>
              <a:rect l="T12" t="T13" r="T14" b="T15"/>
              <a:pathLst>
                <a:path w="16" h="34">
                  <a:moveTo>
                    <a:pt x="16" y="0"/>
                  </a:moveTo>
                  <a:cubicBezTo>
                    <a:pt x="7" y="0"/>
                    <a:pt x="0" y="8"/>
                    <a:pt x="0" y="17"/>
                  </a:cubicBezTo>
                  <a:cubicBezTo>
                    <a:pt x="0" y="26"/>
                    <a:pt x="7" y="34"/>
                    <a:pt x="16" y="34"/>
                  </a:cubicBezTo>
                  <a:lnTo>
                    <a:pt x="16" y="0"/>
                  </a:lnTo>
                  <a:close/>
                </a:path>
              </a:pathLst>
            </a:custGeom>
            <a:solidFill>
              <a:srgbClr val="8C822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6" name="Group 37"/>
          <p:cNvGrpSpPr/>
          <p:nvPr/>
        </p:nvGrpSpPr>
        <p:grpSpPr bwMode="auto">
          <a:xfrm>
            <a:off x="5562600" y="3545418"/>
            <a:ext cx="3354388" cy="1540933"/>
            <a:chOff x="0" y="0"/>
            <a:chExt cx="5275952" cy="1817717"/>
          </a:xfrm>
        </p:grpSpPr>
        <p:grpSp>
          <p:nvGrpSpPr>
            <p:cNvPr id="7" name="Group 38"/>
            <p:cNvGrpSpPr/>
            <p:nvPr/>
          </p:nvGrpSpPr>
          <p:grpSpPr bwMode="auto">
            <a:xfrm>
              <a:off x="3408690" y="325536"/>
              <a:ext cx="502418" cy="1492181"/>
              <a:chOff x="0" y="0"/>
              <a:chExt cx="502418" cy="1492181"/>
            </a:xfrm>
          </p:grpSpPr>
          <p:sp>
            <p:nvSpPr>
              <p:cNvPr id="3119" name="矩形 335"/>
              <p:cNvSpPr>
                <a:spLocks noChangeArrowheads="1"/>
              </p:cNvSpPr>
              <p:nvPr/>
            </p:nvSpPr>
            <p:spPr bwMode="auto">
              <a:xfrm>
                <a:off x="0" y="0"/>
                <a:ext cx="130629" cy="1487156"/>
              </a:xfrm>
              <a:prstGeom prst="rect">
                <a:avLst/>
              </a:prstGeom>
              <a:blipFill dpi="0" rotWithShape="1">
                <a:blip r:embed="rId3"/>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16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3120" name="任意多边形 336"/>
              <p:cNvSpPr>
                <a:spLocks noChangeArrowheads="1"/>
              </p:cNvSpPr>
              <p:nvPr/>
            </p:nvSpPr>
            <p:spPr bwMode="auto">
              <a:xfrm>
                <a:off x="50242" y="5025"/>
                <a:ext cx="256233" cy="1482131"/>
              </a:xfrm>
              <a:custGeom>
                <a:avLst/>
                <a:gdLst>
                  <a:gd name="T0" fmla="*/ 0 w 256233"/>
                  <a:gd name="T1" fmla="*/ 0 h 1482131"/>
                  <a:gd name="T2" fmla="*/ 195943 w 256233"/>
                  <a:gd name="T3" fmla="*/ 180870 h 1482131"/>
                  <a:gd name="T4" fmla="*/ 256233 w 256233"/>
                  <a:gd name="T5" fmla="*/ 1482131 h 1482131"/>
                  <a:gd name="T6" fmla="*/ 80387 w 256233"/>
                  <a:gd name="T7" fmla="*/ 1477107 h 1482131"/>
                  <a:gd name="T8" fmla="*/ 0 w 256233"/>
                  <a:gd name="T9" fmla="*/ 0 h 1482131"/>
                  <a:gd name="T10" fmla="*/ 0 60000 65536"/>
                  <a:gd name="T11" fmla="*/ 0 60000 65536"/>
                  <a:gd name="T12" fmla="*/ 0 60000 65536"/>
                  <a:gd name="T13" fmla="*/ 0 60000 65536"/>
                  <a:gd name="T14" fmla="*/ 0 60000 65536"/>
                  <a:gd name="T15" fmla="*/ 0 w 256233"/>
                  <a:gd name="T16" fmla="*/ 0 h 1482131"/>
                  <a:gd name="T17" fmla="*/ 256233 w 256233"/>
                  <a:gd name="T18" fmla="*/ 1482131 h 1482131"/>
                </a:gdLst>
                <a:ahLst/>
                <a:cxnLst>
                  <a:cxn ang="T10">
                    <a:pos x="T0" y="T1"/>
                  </a:cxn>
                  <a:cxn ang="T11">
                    <a:pos x="T2" y="T3"/>
                  </a:cxn>
                  <a:cxn ang="T12">
                    <a:pos x="T4" y="T5"/>
                  </a:cxn>
                  <a:cxn ang="T13">
                    <a:pos x="T6" y="T7"/>
                  </a:cxn>
                  <a:cxn ang="T14">
                    <a:pos x="T8" y="T9"/>
                  </a:cxn>
                </a:cxnLst>
                <a:rect l="T15" t="T16" r="T17" b="T18"/>
                <a:pathLst>
                  <a:path w="256233" h="1482131">
                    <a:moveTo>
                      <a:pt x="0" y="0"/>
                    </a:moveTo>
                    <a:lnTo>
                      <a:pt x="195943" y="180870"/>
                    </a:lnTo>
                    <a:lnTo>
                      <a:pt x="256233" y="1482131"/>
                    </a:lnTo>
                    <a:lnTo>
                      <a:pt x="80387" y="1477107"/>
                    </a:lnTo>
                    <a:lnTo>
                      <a:pt x="0" y="0"/>
                    </a:lnTo>
                    <a:close/>
                  </a:path>
                </a:pathLst>
              </a:custGeom>
              <a:blipFill dpi="0" rotWithShape="1">
                <a:blip r:embed="rId3"/>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sp>
            <p:nvSpPr>
              <p:cNvPr id="3121" name="任意多边形 337"/>
              <p:cNvSpPr>
                <a:spLocks noChangeArrowheads="1"/>
              </p:cNvSpPr>
              <p:nvPr/>
            </p:nvSpPr>
            <p:spPr bwMode="auto">
              <a:xfrm>
                <a:off x="241161" y="150726"/>
                <a:ext cx="261257" cy="1341455"/>
              </a:xfrm>
              <a:custGeom>
                <a:avLst/>
                <a:gdLst>
                  <a:gd name="T0" fmla="*/ 0 w 261257"/>
                  <a:gd name="T1" fmla="*/ 35169 h 1341455"/>
                  <a:gd name="T2" fmla="*/ 190918 w 261257"/>
                  <a:gd name="T3" fmla="*/ 0 h 1341455"/>
                  <a:gd name="T4" fmla="*/ 261257 w 261257"/>
                  <a:gd name="T5" fmla="*/ 1336430 h 1341455"/>
                  <a:gd name="T6" fmla="*/ 60290 w 261257"/>
                  <a:gd name="T7" fmla="*/ 1341455 h 1341455"/>
                  <a:gd name="T8" fmla="*/ 0 w 261257"/>
                  <a:gd name="T9" fmla="*/ 35169 h 1341455"/>
                  <a:gd name="T10" fmla="*/ 0 60000 65536"/>
                  <a:gd name="T11" fmla="*/ 0 60000 65536"/>
                  <a:gd name="T12" fmla="*/ 0 60000 65536"/>
                  <a:gd name="T13" fmla="*/ 0 60000 65536"/>
                  <a:gd name="T14" fmla="*/ 0 60000 65536"/>
                  <a:gd name="T15" fmla="*/ 0 w 261257"/>
                  <a:gd name="T16" fmla="*/ 0 h 1341455"/>
                  <a:gd name="T17" fmla="*/ 261257 w 261257"/>
                  <a:gd name="T18" fmla="*/ 1341455 h 1341455"/>
                </a:gdLst>
                <a:ahLst/>
                <a:cxnLst>
                  <a:cxn ang="T10">
                    <a:pos x="T0" y="T1"/>
                  </a:cxn>
                  <a:cxn ang="T11">
                    <a:pos x="T2" y="T3"/>
                  </a:cxn>
                  <a:cxn ang="T12">
                    <a:pos x="T4" y="T5"/>
                  </a:cxn>
                  <a:cxn ang="T13">
                    <a:pos x="T6" y="T7"/>
                  </a:cxn>
                  <a:cxn ang="T14">
                    <a:pos x="T8" y="T9"/>
                  </a:cxn>
                </a:cxnLst>
                <a:rect l="T15" t="T16" r="T17" b="T18"/>
                <a:pathLst>
                  <a:path w="261257" h="1341455">
                    <a:moveTo>
                      <a:pt x="0" y="35169"/>
                    </a:moveTo>
                    <a:lnTo>
                      <a:pt x="190918" y="0"/>
                    </a:lnTo>
                    <a:lnTo>
                      <a:pt x="261257" y="1336430"/>
                    </a:lnTo>
                    <a:lnTo>
                      <a:pt x="60290" y="1341455"/>
                    </a:lnTo>
                    <a:lnTo>
                      <a:pt x="0" y="35169"/>
                    </a:lnTo>
                    <a:close/>
                  </a:path>
                </a:pathLst>
              </a:custGeom>
              <a:blipFill dpi="0" rotWithShape="1">
                <a:blip r:embed="rId3"/>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grpSp>
        <p:sp>
          <p:nvSpPr>
            <p:cNvPr id="3104" name="任意多边形 318"/>
            <p:cNvSpPr>
              <a:spLocks noChangeArrowheads="1"/>
            </p:cNvSpPr>
            <p:nvPr/>
          </p:nvSpPr>
          <p:spPr bwMode="auto">
            <a:xfrm>
              <a:off x="2087442" y="0"/>
              <a:ext cx="395974" cy="1817717"/>
            </a:xfrm>
            <a:custGeom>
              <a:avLst/>
              <a:gdLst>
                <a:gd name="T0" fmla="*/ 32336 w 395974"/>
                <a:gd name="T1" fmla="*/ 41968 h 1817717"/>
                <a:gd name="T2" fmla="*/ 32336 w 395974"/>
                <a:gd name="T3" fmla="*/ 87687 h 1817717"/>
                <a:gd name="T4" fmla="*/ 212849 w 395974"/>
                <a:gd name="T5" fmla="*/ 87687 h 1817717"/>
                <a:gd name="T6" fmla="*/ 212849 w 395974"/>
                <a:gd name="T7" fmla="*/ 41968 h 1817717"/>
                <a:gd name="T8" fmla="*/ 32336 w 395974"/>
                <a:gd name="T9" fmla="*/ 41968 h 1817717"/>
                <a:gd name="T10" fmla="*/ 210589 w 395974"/>
                <a:gd name="T11" fmla="*/ 0 h 1817717"/>
                <a:gd name="T12" fmla="*/ 354676 w 395974"/>
                <a:gd name="T13" fmla="*/ 60960 h 1817717"/>
                <a:gd name="T14" fmla="*/ 387927 w 395974"/>
                <a:gd name="T15" fmla="*/ 110837 h 1817717"/>
                <a:gd name="T16" fmla="*/ 395974 w 395974"/>
                <a:gd name="T17" fmla="*/ 1817717 h 1817717"/>
                <a:gd name="T18" fmla="*/ 4883 w 395974"/>
                <a:gd name="T19" fmla="*/ 1816473 h 1817717"/>
                <a:gd name="T20" fmla="*/ 0 w 395974"/>
                <a:gd name="T21" fmla="*/ 11084 h 1817717"/>
                <a:gd name="T22" fmla="*/ 210589 w 395974"/>
                <a:gd name="T23" fmla="*/ 0 h 18177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5974"/>
                <a:gd name="T37" fmla="*/ 0 h 1817717"/>
                <a:gd name="T38" fmla="*/ 395974 w 395974"/>
                <a:gd name="T39" fmla="*/ 1817717 h 18177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5974" h="1817717">
                  <a:moveTo>
                    <a:pt x="32336" y="41968"/>
                  </a:moveTo>
                  <a:lnTo>
                    <a:pt x="32336" y="87687"/>
                  </a:lnTo>
                  <a:lnTo>
                    <a:pt x="212849" y="87687"/>
                  </a:lnTo>
                  <a:lnTo>
                    <a:pt x="212849" y="41968"/>
                  </a:lnTo>
                  <a:lnTo>
                    <a:pt x="32336" y="41968"/>
                  </a:lnTo>
                  <a:close/>
                  <a:moveTo>
                    <a:pt x="210589" y="0"/>
                  </a:moveTo>
                  <a:lnTo>
                    <a:pt x="354676" y="60960"/>
                  </a:lnTo>
                  <a:lnTo>
                    <a:pt x="387927" y="110837"/>
                  </a:lnTo>
                  <a:cubicBezTo>
                    <a:pt x="390609" y="679797"/>
                    <a:pt x="393292" y="1248757"/>
                    <a:pt x="395974" y="1817717"/>
                  </a:cubicBezTo>
                  <a:lnTo>
                    <a:pt x="4883" y="1816473"/>
                  </a:lnTo>
                  <a:cubicBezTo>
                    <a:pt x="3255" y="1208327"/>
                    <a:pt x="1628" y="619230"/>
                    <a:pt x="0" y="11084"/>
                  </a:cubicBezTo>
                  <a:lnTo>
                    <a:pt x="210589" y="0"/>
                  </a:lnTo>
                  <a:close/>
                </a:path>
              </a:pathLst>
            </a:custGeom>
            <a:blipFill dpi="0" rotWithShape="1">
              <a:blip r:embed="rId3"/>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sp>
          <p:nvSpPr>
            <p:cNvPr id="3105" name="矩形 319"/>
            <p:cNvSpPr>
              <a:spLocks noChangeArrowheads="1"/>
            </p:cNvSpPr>
            <p:nvPr/>
          </p:nvSpPr>
          <p:spPr bwMode="auto">
            <a:xfrm>
              <a:off x="1716964" y="1372370"/>
              <a:ext cx="148281" cy="445347"/>
            </a:xfrm>
            <a:prstGeom prst="rect">
              <a:avLst/>
            </a:prstGeom>
            <a:blipFill dpi="0" rotWithShape="1">
              <a:blip r:embed="rId3"/>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16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3106" name="任意多边形 320"/>
            <p:cNvSpPr>
              <a:spLocks noChangeArrowheads="1"/>
            </p:cNvSpPr>
            <p:nvPr/>
          </p:nvSpPr>
          <p:spPr bwMode="auto">
            <a:xfrm>
              <a:off x="4296699" y="515755"/>
              <a:ext cx="351692" cy="1301962"/>
            </a:xfrm>
            <a:custGeom>
              <a:avLst/>
              <a:gdLst>
                <a:gd name="T0" fmla="*/ 0 w 351692"/>
                <a:gd name="T1" fmla="*/ 0 h 1301962"/>
                <a:gd name="T2" fmla="*/ 216040 w 351692"/>
                <a:gd name="T3" fmla="*/ 130629 h 1301962"/>
                <a:gd name="T4" fmla="*/ 237712 w 351692"/>
                <a:gd name="T5" fmla="*/ 362835 h 1301962"/>
                <a:gd name="T6" fmla="*/ 276329 w 351692"/>
                <a:gd name="T7" fmla="*/ 372489 h 1301962"/>
                <a:gd name="T8" fmla="*/ 351692 w 351692"/>
                <a:gd name="T9" fmla="*/ 1286889 h 1301962"/>
                <a:gd name="T10" fmla="*/ 60290 w 351692"/>
                <a:gd name="T11" fmla="*/ 1301962 h 1301962"/>
                <a:gd name="T12" fmla="*/ 40124 w 351692"/>
                <a:gd name="T13" fmla="*/ 507442 h 1301962"/>
                <a:gd name="T14" fmla="*/ 0 w 351692"/>
                <a:gd name="T15" fmla="*/ 507442 h 1301962"/>
                <a:gd name="T16" fmla="*/ 0 w 351692"/>
                <a:gd name="T17" fmla="*/ 0 h 13019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1692"/>
                <a:gd name="T28" fmla="*/ 0 h 1301962"/>
                <a:gd name="T29" fmla="*/ 351692 w 351692"/>
                <a:gd name="T30" fmla="*/ 1301962 h 13019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1692" h="1301962">
                  <a:moveTo>
                    <a:pt x="0" y="0"/>
                  </a:moveTo>
                  <a:lnTo>
                    <a:pt x="216040" y="130629"/>
                  </a:lnTo>
                  <a:lnTo>
                    <a:pt x="237712" y="362835"/>
                  </a:lnTo>
                  <a:lnTo>
                    <a:pt x="276329" y="372489"/>
                  </a:lnTo>
                  <a:lnTo>
                    <a:pt x="351692" y="1286889"/>
                  </a:lnTo>
                  <a:lnTo>
                    <a:pt x="60290" y="1301962"/>
                  </a:lnTo>
                  <a:lnTo>
                    <a:pt x="40124" y="507442"/>
                  </a:lnTo>
                  <a:lnTo>
                    <a:pt x="0" y="507442"/>
                  </a:lnTo>
                  <a:lnTo>
                    <a:pt x="0" y="0"/>
                  </a:lnTo>
                  <a:close/>
                </a:path>
              </a:pathLst>
            </a:custGeom>
            <a:blipFill dpi="0" rotWithShape="1">
              <a:blip r:embed="rId3"/>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sp>
          <p:nvSpPr>
            <p:cNvPr id="3107" name="矩形 321"/>
            <p:cNvSpPr>
              <a:spLocks noChangeArrowheads="1"/>
            </p:cNvSpPr>
            <p:nvPr/>
          </p:nvSpPr>
          <p:spPr bwMode="auto">
            <a:xfrm>
              <a:off x="4893140" y="531110"/>
              <a:ext cx="211647" cy="1286607"/>
            </a:xfrm>
            <a:prstGeom prst="rect">
              <a:avLst/>
            </a:prstGeom>
            <a:blipFill dpi="0" rotWithShape="1">
              <a:blip r:embed="rId3"/>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16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3108" name="矩形 31"/>
            <p:cNvSpPr>
              <a:spLocks noChangeArrowheads="1"/>
            </p:cNvSpPr>
            <p:nvPr/>
          </p:nvSpPr>
          <p:spPr bwMode="auto">
            <a:xfrm>
              <a:off x="1323329" y="1126452"/>
              <a:ext cx="183570" cy="691265"/>
            </a:xfrm>
            <a:custGeom>
              <a:avLst/>
              <a:gdLst>
                <a:gd name="T0" fmla="*/ 0 w 183570"/>
                <a:gd name="T1" fmla="*/ 0 h 691265"/>
                <a:gd name="T2" fmla="*/ 183570 w 183570"/>
                <a:gd name="T3" fmla="*/ 53340 h 691265"/>
                <a:gd name="T4" fmla="*/ 183570 w 183570"/>
                <a:gd name="T5" fmla="*/ 691265 h 691265"/>
                <a:gd name="T6" fmla="*/ 0 w 183570"/>
                <a:gd name="T7" fmla="*/ 691265 h 691265"/>
                <a:gd name="T8" fmla="*/ 0 w 183570"/>
                <a:gd name="T9" fmla="*/ 0 h 691265"/>
                <a:gd name="T10" fmla="*/ 0 60000 65536"/>
                <a:gd name="T11" fmla="*/ 0 60000 65536"/>
                <a:gd name="T12" fmla="*/ 0 60000 65536"/>
                <a:gd name="T13" fmla="*/ 0 60000 65536"/>
                <a:gd name="T14" fmla="*/ 0 60000 65536"/>
                <a:gd name="T15" fmla="*/ 0 w 183570"/>
                <a:gd name="T16" fmla="*/ 0 h 691265"/>
                <a:gd name="T17" fmla="*/ 183570 w 183570"/>
                <a:gd name="T18" fmla="*/ 691265 h 691265"/>
              </a:gdLst>
              <a:ahLst/>
              <a:cxnLst>
                <a:cxn ang="T10">
                  <a:pos x="T0" y="T1"/>
                </a:cxn>
                <a:cxn ang="T11">
                  <a:pos x="T2" y="T3"/>
                </a:cxn>
                <a:cxn ang="T12">
                  <a:pos x="T4" y="T5"/>
                </a:cxn>
                <a:cxn ang="T13">
                  <a:pos x="T6" y="T7"/>
                </a:cxn>
                <a:cxn ang="T14">
                  <a:pos x="T8" y="T9"/>
                </a:cxn>
              </a:cxnLst>
              <a:rect l="T15" t="T16" r="T17" b="T18"/>
              <a:pathLst>
                <a:path w="183570" h="691265">
                  <a:moveTo>
                    <a:pt x="0" y="0"/>
                  </a:moveTo>
                  <a:lnTo>
                    <a:pt x="183570" y="53340"/>
                  </a:lnTo>
                  <a:lnTo>
                    <a:pt x="183570" y="691265"/>
                  </a:lnTo>
                  <a:lnTo>
                    <a:pt x="0" y="691265"/>
                  </a:lnTo>
                  <a:lnTo>
                    <a:pt x="0" y="0"/>
                  </a:lnTo>
                  <a:close/>
                </a:path>
              </a:pathLst>
            </a:custGeom>
            <a:blipFill dpi="0" rotWithShape="1">
              <a:blip r:embed="rId3"/>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sp>
          <p:nvSpPr>
            <p:cNvPr id="3109" name="任意多边形 323"/>
            <p:cNvSpPr>
              <a:spLocks noChangeArrowheads="1"/>
            </p:cNvSpPr>
            <p:nvPr/>
          </p:nvSpPr>
          <p:spPr bwMode="auto">
            <a:xfrm>
              <a:off x="1500213" y="1127258"/>
              <a:ext cx="216750" cy="690459"/>
            </a:xfrm>
            <a:custGeom>
              <a:avLst/>
              <a:gdLst>
                <a:gd name="T0" fmla="*/ 2942 w 229500"/>
                <a:gd name="T1" fmla="*/ 148434 h 704336"/>
                <a:gd name="T2" fmla="*/ 44890 w 229500"/>
                <a:gd name="T3" fmla="*/ 94997 h 704336"/>
                <a:gd name="T4" fmla="*/ 61423 w 229500"/>
                <a:gd name="T5" fmla="*/ 94997 h 704336"/>
                <a:gd name="T6" fmla="*/ 83466 w 229500"/>
                <a:gd name="T7" fmla="*/ 5938 h 704336"/>
                <a:gd name="T8" fmla="*/ 204708 w 229500"/>
                <a:gd name="T9" fmla="*/ 0 h 704336"/>
                <a:gd name="T10" fmla="*/ 193687 w 229500"/>
                <a:gd name="T11" fmla="*/ 676855 h 704336"/>
                <a:gd name="T12" fmla="*/ 2715 w 229500"/>
                <a:gd name="T13" fmla="*/ 675322 h 704336"/>
                <a:gd name="T14" fmla="*/ 2942 w 229500"/>
                <a:gd name="T15" fmla="*/ 148434 h 704336"/>
                <a:gd name="T16" fmla="*/ 0 60000 65536"/>
                <a:gd name="T17" fmla="*/ 0 60000 65536"/>
                <a:gd name="T18" fmla="*/ 0 60000 65536"/>
                <a:gd name="T19" fmla="*/ 0 60000 65536"/>
                <a:gd name="T20" fmla="*/ 0 60000 65536"/>
                <a:gd name="T21" fmla="*/ 0 60000 65536"/>
                <a:gd name="T22" fmla="*/ 0 60000 65536"/>
                <a:gd name="T23" fmla="*/ 0 60000 65536"/>
                <a:gd name="T24" fmla="*/ 0 w 229500"/>
                <a:gd name="T25" fmla="*/ 0 h 704336"/>
                <a:gd name="T26" fmla="*/ 229500 w 229500"/>
                <a:gd name="T27" fmla="*/ 704336 h 704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9500" h="704336">
                  <a:moveTo>
                    <a:pt x="3298" y="154460"/>
                  </a:moveTo>
                  <a:lnTo>
                    <a:pt x="50327" y="98854"/>
                  </a:lnTo>
                  <a:lnTo>
                    <a:pt x="68862" y="98854"/>
                  </a:lnTo>
                  <a:lnTo>
                    <a:pt x="93575" y="6179"/>
                  </a:lnTo>
                  <a:lnTo>
                    <a:pt x="229500" y="0"/>
                  </a:lnTo>
                  <a:lnTo>
                    <a:pt x="217143" y="704336"/>
                  </a:lnTo>
                  <a:lnTo>
                    <a:pt x="3044" y="702741"/>
                  </a:lnTo>
                  <a:cubicBezTo>
                    <a:pt x="5104" y="521509"/>
                    <a:pt x="-4940" y="348049"/>
                    <a:pt x="3298" y="154460"/>
                  </a:cubicBezTo>
                  <a:close/>
                </a:path>
              </a:pathLst>
            </a:custGeom>
            <a:blipFill dpi="0" rotWithShape="1">
              <a:blip r:embed="rId3"/>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grpSp>
          <p:nvGrpSpPr>
            <p:cNvPr id="8" name="Group 48"/>
            <p:cNvGrpSpPr/>
            <p:nvPr/>
          </p:nvGrpSpPr>
          <p:grpSpPr bwMode="auto">
            <a:xfrm>
              <a:off x="0" y="182454"/>
              <a:ext cx="858757" cy="1635263"/>
              <a:chOff x="0" y="0"/>
              <a:chExt cx="858757" cy="1635263"/>
            </a:xfrm>
          </p:grpSpPr>
          <p:sp>
            <p:nvSpPr>
              <p:cNvPr id="3113" name="任意多边形 327"/>
              <p:cNvSpPr>
                <a:spLocks noChangeArrowheads="1"/>
              </p:cNvSpPr>
              <p:nvPr/>
            </p:nvSpPr>
            <p:spPr bwMode="auto">
              <a:xfrm>
                <a:off x="0" y="314857"/>
                <a:ext cx="191411" cy="872515"/>
              </a:xfrm>
              <a:custGeom>
                <a:avLst/>
                <a:gdLst>
                  <a:gd name="T0" fmla="*/ 2613 w 191411"/>
                  <a:gd name="T1" fmla="*/ 871614 h 872515"/>
                  <a:gd name="T2" fmla="*/ 0 w 191411"/>
                  <a:gd name="T3" fmla="*/ 0 h 872515"/>
                  <a:gd name="T4" fmla="*/ 92598 w 191411"/>
                  <a:gd name="T5" fmla="*/ 0 h 872515"/>
                  <a:gd name="T6" fmla="*/ 81023 w 191411"/>
                  <a:gd name="T7" fmla="*/ 208345 h 872515"/>
                  <a:gd name="T8" fmla="*/ 185195 w 191411"/>
                  <a:gd name="T9" fmla="*/ 208345 h 872515"/>
                  <a:gd name="T10" fmla="*/ 191411 w 191411"/>
                  <a:gd name="T11" fmla="*/ 872515 h 872515"/>
                  <a:gd name="T12" fmla="*/ 2613 w 191411"/>
                  <a:gd name="T13" fmla="*/ 871614 h 872515"/>
                  <a:gd name="T14" fmla="*/ 0 60000 65536"/>
                  <a:gd name="T15" fmla="*/ 0 60000 65536"/>
                  <a:gd name="T16" fmla="*/ 0 60000 65536"/>
                  <a:gd name="T17" fmla="*/ 0 60000 65536"/>
                  <a:gd name="T18" fmla="*/ 0 60000 65536"/>
                  <a:gd name="T19" fmla="*/ 0 60000 65536"/>
                  <a:gd name="T20" fmla="*/ 0 60000 65536"/>
                  <a:gd name="T21" fmla="*/ 0 w 191411"/>
                  <a:gd name="T22" fmla="*/ 0 h 872515"/>
                  <a:gd name="T23" fmla="*/ 191411 w 191411"/>
                  <a:gd name="T24" fmla="*/ 872515 h 8725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1411" h="872515">
                    <a:moveTo>
                      <a:pt x="2613" y="871614"/>
                    </a:moveTo>
                    <a:lnTo>
                      <a:pt x="0" y="0"/>
                    </a:lnTo>
                    <a:lnTo>
                      <a:pt x="92598" y="0"/>
                    </a:lnTo>
                    <a:lnTo>
                      <a:pt x="81023" y="208345"/>
                    </a:lnTo>
                    <a:lnTo>
                      <a:pt x="185195" y="208345"/>
                    </a:lnTo>
                    <a:lnTo>
                      <a:pt x="191411" y="872515"/>
                    </a:lnTo>
                    <a:lnTo>
                      <a:pt x="2613" y="871614"/>
                    </a:lnTo>
                    <a:close/>
                  </a:path>
                </a:pathLst>
              </a:cu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sp>
            <p:nvSpPr>
              <p:cNvPr id="3114" name="任意多边形 328"/>
              <p:cNvSpPr>
                <a:spLocks noChangeArrowheads="1"/>
              </p:cNvSpPr>
              <p:nvPr/>
            </p:nvSpPr>
            <p:spPr bwMode="auto">
              <a:xfrm>
                <a:off x="92598" y="338006"/>
                <a:ext cx="81023" cy="231493"/>
              </a:xfrm>
              <a:custGeom>
                <a:avLst/>
                <a:gdLst>
                  <a:gd name="T0" fmla="*/ 11574 w 81023"/>
                  <a:gd name="T1" fmla="*/ 0 h 231493"/>
                  <a:gd name="T2" fmla="*/ 81023 w 81023"/>
                  <a:gd name="T3" fmla="*/ 0 h 231493"/>
                  <a:gd name="T4" fmla="*/ 81023 w 81023"/>
                  <a:gd name="T5" fmla="*/ 231493 h 231493"/>
                  <a:gd name="T6" fmla="*/ 0 w 81023"/>
                  <a:gd name="T7" fmla="*/ 219919 h 231493"/>
                  <a:gd name="T8" fmla="*/ 11574 w 81023"/>
                  <a:gd name="T9" fmla="*/ 0 h 231493"/>
                  <a:gd name="T10" fmla="*/ 0 60000 65536"/>
                  <a:gd name="T11" fmla="*/ 0 60000 65536"/>
                  <a:gd name="T12" fmla="*/ 0 60000 65536"/>
                  <a:gd name="T13" fmla="*/ 0 60000 65536"/>
                  <a:gd name="T14" fmla="*/ 0 60000 65536"/>
                  <a:gd name="T15" fmla="*/ 0 w 81023"/>
                  <a:gd name="T16" fmla="*/ 0 h 231493"/>
                  <a:gd name="T17" fmla="*/ 81023 w 81023"/>
                  <a:gd name="T18" fmla="*/ 231493 h 231493"/>
                </a:gdLst>
                <a:ahLst/>
                <a:cxnLst>
                  <a:cxn ang="T10">
                    <a:pos x="T0" y="T1"/>
                  </a:cxn>
                  <a:cxn ang="T11">
                    <a:pos x="T2" y="T3"/>
                  </a:cxn>
                  <a:cxn ang="T12">
                    <a:pos x="T4" y="T5"/>
                  </a:cxn>
                  <a:cxn ang="T13">
                    <a:pos x="T6" y="T7"/>
                  </a:cxn>
                  <a:cxn ang="T14">
                    <a:pos x="T8" y="T9"/>
                  </a:cxn>
                </a:cxnLst>
                <a:rect l="T15" t="T16" r="T17" b="T18"/>
                <a:pathLst>
                  <a:path w="81023" h="231493">
                    <a:moveTo>
                      <a:pt x="11574" y="0"/>
                    </a:moveTo>
                    <a:lnTo>
                      <a:pt x="81023" y="0"/>
                    </a:lnTo>
                    <a:lnTo>
                      <a:pt x="81023" y="231493"/>
                    </a:lnTo>
                    <a:lnTo>
                      <a:pt x="0" y="219919"/>
                    </a:lnTo>
                    <a:lnTo>
                      <a:pt x="11574" y="0"/>
                    </a:lnTo>
                    <a:close/>
                  </a:path>
                </a:pathLst>
              </a:cu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sp>
            <p:nvSpPr>
              <p:cNvPr id="3115" name="任意多边形 329"/>
              <p:cNvSpPr>
                <a:spLocks noChangeArrowheads="1"/>
              </p:cNvSpPr>
              <p:nvPr/>
            </p:nvSpPr>
            <p:spPr bwMode="auto">
              <a:xfrm>
                <a:off x="169004" y="350473"/>
                <a:ext cx="416689" cy="1284790"/>
              </a:xfrm>
              <a:custGeom>
                <a:avLst/>
                <a:gdLst>
                  <a:gd name="T0" fmla="*/ 0 w 416689"/>
                  <a:gd name="T1" fmla="*/ 194969 h 1284790"/>
                  <a:gd name="T2" fmla="*/ 3558 w 416689"/>
                  <a:gd name="T3" fmla="*/ 902 h 1284790"/>
                  <a:gd name="T4" fmla="*/ 275991 w 416689"/>
                  <a:gd name="T5" fmla="*/ 0 h 1284790"/>
                  <a:gd name="T6" fmla="*/ 289367 w 416689"/>
                  <a:gd name="T7" fmla="*/ 137095 h 1284790"/>
                  <a:gd name="T8" fmla="*/ 335666 w 416689"/>
                  <a:gd name="T9" fmla="*/ 148670 h 1284790"/>
                  <a:gd name="T10" fmla="*/ 416689 w 416689"/>
                  <a:gd name="T11" fmla="*/ 148670 h 1284790"/>
                  <a:gd name="T12" fmla="*/ 383804 w 416689"/>
                  <a:gd name="T13" fmla="*/ 1284790 h 1284790"/>
                  <a:gd name="T14" fmla="*/ 8918 w 416689"/>
                  <a:gd name="T15" fmla="*/ 1283890 h 1284790"/>
                  <a:gd name="T16" fmla="*/ 0 w 416689"/>
                  <a:gd name="T17" fmla="*/ 194969 h 12847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6689"/>
                  <a:gd name="T28" fmla="*/ 0 h 1284790"/>
                  <a:gd name="T29" fmla="*/ 416689 w 416689"/>
                  <a:gd name="T30" fmla="*/ 1284790 h 12847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6689" h="1284790">
                    <a:moveTo>
                      <a:pt x="0" y="194969"/>
                    </a:moveTo>
                    <a:lnTo>
                      <a:pt x="3558" y="902"/>
                    </a:lnTo>
                    <a:lnTo>
                      <a:pt x="275991" y="0"/>
                    </a:lnTo>
                    <a:lnTo>
                      <a:pt x="289367" y="137095"/>
                    </a:lnTo>
                    <a:lnTo>
                      <a:pt x="335666" y="148670"/>
                    </a:lnTo>
                    <a:lnTo>
                      <a:pt x="416689" y="148670"/>
                    </a:lnTo>
                    <a:lnTo>
                      <a:pt x="383804" y="1284790"/>
                    </a:lnTo>
                    <a:lnTo>
                      <a:pt x="8918" y="1283890"/>
                    </a:lnTo>
                    <a:cubicBezTo>
                      <a:pt x="5945" y="920916"/>
                      <a:pt x="2973" y="557943"/>
                      <a:pt x="0" y="194969"/>
                    </a:cubicBezTo>
                    <a:close/>
                  </a:path>
                </a:pathLst>
              </a:cu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sp>
            <p:nvSpPr>
              <p:cNvPr id="3116" name="等腰三角形 330"/>
              <p:cNvSpPr>
                <a:spLocks noChangeArrowheads="1"/>
              </p:cNvSpPr>
              <p:nvPr/>
            </p:nvSpPr>
            <p:spPr bwMode="auto">
              <a:xfrm>
                <a:off x="185195" y="232739"/>
                <a:ext cx="258830" cy="136556"/>
              </a:xfrm>
              <a:prstGeom prst="triangle">
                <a:avLst>
                  <a:gd name="adj" fmla="val 50000"/>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16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3117" name="矩形 23"/>
              <p:cNvSpPr>
                <a:spLocks noChangeArrowheads="1"/>
              </p:cNvSpPr>
              <p:nvPr/>
            </p:nvSpPr>
            <p:spPr bwMode="auto">
              <a:xfrm>
                <a:off x="306730" y="0"/>
                <a:ext cx="18000" cy="252000"/>
              </a:xfrm>
              <a:prstGeom prst="triangle">
                <a:avLst>
                  <a:gd name="adj" fmla="val 50000"/>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16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3118" name="任意多边形 332"/>
              <p:cNvSpPr>
                <a:spLocks noChangeArrowheads="1"/>
              </p:cNvSpPr>
              <p:nvPr/>
            </p:nvSpPr>
            <p:spPr bwMode="auto">
              <a:xfrm>
                <a:off x="525125" y="380126"/>
                <a:ext cx="333632" cy="1232118"/>
              </a:xfrm>
              <a:custGeom>
                <a:avLst/>
                <a:gdLst>
                  <a:gd name="T0" fmla="*/ 0 w 333632"/>
                  <a:gd name="T1" fmla="*/ 117389 h 1232118"/>
                  <a:gd name="T2" fmla="*/ 24713 w 333632"/>
                  <a:gd name="T3" fmla="*/ 6178 h 1232118"/>
                  <a:gd name="T4" fmla="*/ 74140 w 333632"/>
                  <a:gd name="T5" fmla="*/ 0 h 1232118"/>
                  <a:gd name="T6" fmla="*/ 321275 w 333632"/>
                  <a:gd name="T7" fmla="*/ 253313 h 1232118"/>
                  <a:gd name="T8" fmla="*/ 333632 w 333632"/>
                  <a:gd name="T9" fmla="*/ 1229497 h 1232118"/>
                  <a:gd name="T10" fmla="*/ 17597 w 333632"/>
                  <a:gd name="T11" fmla="*/ 1232118 h 1232118"/>
                  <a:gd name="T12" fmla="*/ 0 w 333632"/>
                  <a:gd name="T13" fmla="*/ 117389 h 1232118"/>
                  <a:gd name="T14" fmla="*/ 0 60000 65536"/>
                  <a:gd name="T15" fmla="*/ 0 60000 65536"/>
                  <a:gd name="T16" fmla="*/ 0 60000 65536"/>
                  <a:gd name="T17" fmla="*/ 0 60000 65536"/>
                  <a:gd name="T18" fmla="*/ 0 60000 65536"/>
                  <a:gd name="T19" fmla="*/ 0 60000 65536"/>
                  <a:gd name="T20" fmla="*/ 0 60000 65536"/>
                  <a:gd name="T21" fmla="*/ 0 w 333632"/>
                  <a:gd name="T22" fmla="*/ 0 h 1232118"/>
                  <a:gd name="T23" fmla="*/ 333632 w 333632"/>
                  <a:gd name="T24" fmla="*/ 1232118 h 1232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3632" h="1232118">
                    <a:moveTo>
                      <a:pt x="0" y="117389"/>
                    </a:moveTo>
                    <a:lnTo>
                      <a:pt x="24713" y="6178"/>
                    </a:lnTo>
                    <a:lnTo>
                      <a:pt x="74140" y="0"/>
                    </a:lnTo>
                    <a:lnTo>
                      <a:pt x="321275" y="253313"/>
                    </a:lnTo>
                    <a:lnTo>
                      <a:pt x="333632" y="1229497"/>
                    </a:lnTo>
                    <a:lnTo>
                      <a:pt x="17597" y="1232118"/>
                    </a:lnTo>
                    <a:cubicBezTo>
                      <a:pt x="15538" y="861415"/>
                      <a:pt x="20594" y="494270"/>
                      <a:pt x="0" y="117389"/>
                    </a:cubicBezTo>
                    <a:close/>
                  </a:path>
                </a:pathLst>
              </a:cu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zh-CN" altLang="en-US"/>
              </a:p>
            </p:txBody>
          </p:sp>
        </p:grpSp>
        <p:sp>
          <p:nvSpPr>
            <p:cNvPr id="3111" name="矩形 325"/>
            <p:cNvSpPr>
              <a:spLocks noChangeArrowheads="1"/>
            </p:cNvSpPr>
            <p:nvPr/>
          </p:nvSpPr>
          <p:spPr bwMode="auto">
            <a:xfrm>
              <a:off x="893157" y="480489"/>
              <a:ext cx="381671" cy="1337228"/>
            </a:xfrm>
            <a:prstGeom prst="rect">
              <a:avLst/>
            </a:prstGeom>
            <a:blipFill dpi="0" rotWithShape="1">
              <a:blip r:embed="rId3"/>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16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3112" name="矩形 326"/>
            <p:cNvSpPr>
              <a:spLocks noChangeArrowheads="1"/>
            </p:cNvSpPr>
            <p:nvPr/>
          </p:nvSpPr>
          <p:spPr bwMode="auto">
            <a:xfrm>
              <a:off x="5064305" y="769093"/>
              <a:ext cx="211647" cy="1048624"/>
            </a:xfrm>
            <a:prstGeom prst="rect">
              <a:avLst/>
            </a:prstGeom>
            <a:blipFill dpi="0" rotWithShape="1">
              <a:blip r:embed="rId3"/>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16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3F3F3F"/>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grpSp>
      <p:pic>
        <p:nvPicPr>
          <p:cNvPr id="3084" name="Picture 2"/>
          <p:cNvPicPr>
            <a:picLocks noChangeAspect="1" noChangeArrowheads="1"/>
          </p:cNvPicPr>
          <p:nvPr/>
        </p:nvPicPr>
        <p:blipFill>
          <a:blip r:embed="rId4"/>
          <a:srcRect/>
          <a:stretch>
            <a:fillRect/>
          </a:stretch>
        </p:blipFill>
        <p:spPr bwMode="auto">
          <a:xfrm>
            <a:off x="4035425" y="4387851"/>
            <a:ext cx="323850" cy="69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85" name="Picture 4"/>
          <p:cNvPicPr>
            <a:picLocks noChangeAspect="1" noChangeArrowheads="1"/>
          </p:cNvPicPr>
          <p:nvPr/>
        </p:nvPicPr>
        <p:blipFill>
          <a:blip r:embed="rId5" cstate="screen"/>
          <a:srcRect/>
          <a:stretch>
            <a:fillRect/>
          </a:stretch>
        </p:blipFill>
        <p:spPr bwMode="auto">
          <a:xfrm>
            <a:off x="4292600" y="3858684"/>
            <a:ext cx="400050" cy="12276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86" name="Picture 5"/>
          <p:cNvPicPr>
            <a:picLocks noChangeAspect="1" noChangeArrowheads="1"/>
          </p:cNvPicPr>
          <p:nvPr/>
        </p:nvPicPr>
        <p:blipFill>
          <a:blip r:embed="rId6"/>
          <a:srcRect/>
          <a:stretch>
            <a:fillRect/>
          </a:stretch>
        </p:blipFill>
        <p:spPr bwMode="auto">
          <a:xfrm>
            <a:off x="4692650" y="4224867"/>
            <a:ext cx="268288" cy="8614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87" name="Picture 6"/>
          <p:cNvPicPr>
            <a:picLocks noChangeAspect="1" noChangeArrowheads="1"/>
          </p:cNvPicPr>
          <p:nvPr/>
        </p:nvPicPr>
        <p:blipFill>
          <a:blip r:embed="rId7"/>
          <a:srcRect/>
          <a:stretch>
            <a:fillRect/>
          </a:stretch>
        </p:blipFill>
        <p:spPr bwMode="auto">
          <a:xfrm>
            <a:off x="4976814" y="3898900"/>
            <a:ext cx="280987" cy="1185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88" name="Picture 7"/>
          <p:cNvPicPr>
            <a:picLocks noChangeAspect="1" noChangeArrowheads="1"/>
          </p:cNvPicPr>
          <p:nvPr/>
        </p:nvPicPr>
        <p:blipFill>
          <a:blip r:embed="rId8"/>
          <a:srcRect/>
          <a:stretch>
            <a:fillRect/>
          </a:stretch>
        </p:blipFill>
        <p:spPr bwMode="auto">
          <a:xfrm>
            <a:off x="5068889" y="1574801"/>
            <a:ext cx="1042987" cy="35115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89" name="Picture 8"/>
          <p:cNvPicPr>
            <a:picLocks noChangeAspect="1" noChangeArrowheads="1"/>
          </p:cNvPicPr>
          <p:nvPr/>
        </p:nvPicPr>
        <p:blipFill>
          <a:blip r:embed="rId9" cstate="screen"/>
          <a:srcRect/>
          <a:stretch>
            <a:fillRect/>
          </a:stretch>
        </p:blipFill>
        <p:spPr bwMode="auto">
          <a:xfrm>
            <a:off x="6132513" y="4347633"/>
            <a:ext cx="311150" cy="73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90" name="Picture 9"/>
          <p:cNvPicPr>
            <a:picLocks noChangeAspect="1" noChangeArrowheads="1"/>
          </p:cNvPicPr>
          <p:nvPr/>
        </p:nvPicPr>
        <p:blipFill>
          <a:blip r:embed="rId10"/>
          <a:srcRect/>
          <a:stretch>
            <a:fillRect/>
          </a:stretch>
        </p:blipFill>
        <p:spPr bwMode="auto">
          <a:xfrm>
            <a:off x="6502401" y="3941233"/>
            <a:ext cx="2444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91" name="Picture 10"/>
          <p:cNvPicPr>
            <a:picLocks noChangeAspect="1" noChangeArrowheads="1"/>
          </p:cNvPicPr>
          <p:nvPr/>
        </p:nvPicPr>
        <p:blipFill>
          <a:blip r:embed="rId11"/>
          <a:srcRect/>
          <a:stretch>
            <a:fillRect/>
          </a:stretch>
        </p:blipFill>
        <p:spPr bwMode="auto">
          <a:xfrm>
            <a:off x="6794501" y="4370918"/>
            <a:ext cx="334963" cy="7154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92" name="Picture 11"/>
          <p:cNvPicPr>
            <a:picLocks noChangeAspect="1" noChangeArrowheads="1"/>
          </p:cNvPicPr>
          <p:nvPr/>
        </p:nvPicPr>
        <p:blipFill>
          <a:blip r:embed="rId12" cstate="screen"/>
          <a:srcRect/>
          <a:stretch>
            <a:fillRect/>
          </a:stretch>
        </p:blipFill>
        <p:spPr bwMode="auto">
          <a:xfrm>
            <a:off x="7070725" y="3022600"/>
            <a:ext cx="273050" cy="20637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93" name="Picture 12"/>
          <p:cNvPicPr>
            <a:picLocks noChangeAspect="1" noChangeArrowheads="1"/>
          </p:cNvPicPr>
          <p:nvPr/>
        </p:nvPicPr>
        <p:blipFill>
          <a:blip r:embed="rId13"/>
          <a:srcRect/>
          <a:stretch>
            <a:fillRect/>
          </a:stretch>
        </p:blipFill>
        <p:spPr bwMode="auto">
          <a:xfrm>
            <a:off x="7391400" y="3240618"/>
            <a:ext cx="285750" cy="18457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94" name="Picture 13"/>
          <p:cNvPicPr>
            <a:picLocks noChangeAspect="1" noChangeArrowheads="1"/>
          </p:cNvPicPr>
          <p:nvPr/>
        </p:nvPicPr>
        <p:blipFill>
          <a:blip r:embed="rId14"/>
          <a:srcRect/>
          <a:stretch>
            <a:fillRect/>
          </a:stretch>
        </p:blipFill>
        <p:spPr bwMode="auto">
          <a:xfrm>
            <a:off x="7645401" y="4061884"/>
            <a:ext cx="334963" cy="1024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95" name="Picture 14"/>
          <p:cNvPicPr>
            <a:picLocks noChangeAspect="1" noChangeArrowheads="1"/>
          </p:cNvPicPr>
          <p:nvPr/>
        </p:nvPicPr>
        <p:blipFill>
          <a:blip r:embed="rId15"/>
          <a:srcRect/>
          <a:stretch>
            <a:fillRect/>
          </a:stretch>
        </p:blipFill>
        <p:spPr bwMode="auto">
          <a:xfrm>
            <a:off x="8027988" y="4370918"/>
            <a:ext cx="328612" cy="7154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96" name="Picture 15"/>
          <p:cNvPicPr>
            <a:picLocks noChangeAspect="1" noChangeArrowheads="1"/>
          </p:cNvPicPr>
          <p:nvPr/>
        </p:nvPicPr>
        <p:blipFill>
          <a:blip r:embed="rId16"/>
          <a:srcRect/>
          <a:stretch>
            <a:fillRect/>
          </a:stretch>
        </p:blipFill>
        <p:spPr bwMode="auto">
          <a:xfrm>
            <a:off x="8391525" y="3810001"/>
            <a:ext cx="323850" cy="12763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97" name="Picture 2"/>
          <p:cNvPicPr>
            <a:picLocks noChangeAspect="1" noChangeArrowheads="1"/>
          </p:cNvPicPr>
          <p:nvPr/>
        </p:nvPicPr>
        <p:blipFill>
          <a:blip r:embed="rId17"/>
          <a:srcRect/>
          <a:stretch>
            <a:fillRect/>
          </a:stretch>
        </p:blipFill>
        <p:spPr bwMode="auto">
          <a:xfrm>
            <a:off x="-17462" y="5268385"/>
            <a:ext cx="9180513" cy="560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98" name="Picture 3"/>
          <p:cNvPicPr>
            <a:picLocks noChangeAspect="1" noChangeArrowheads="1"/>
          </p:cNvPicPr>
          <p:nvPr/>
        </p:nvPicPr>
        <p:blipFill>
          <a:blip r:embed="rId18"/>
          <a:srcRect/>
          <a:stretch>
            <a:fillRect/>
          </a:stretch>
        </p:blipFill>
        <p:spPr bwMode="auto">
          <a:xfrm>
            <a:off x="204789" y="4762500"/>
            <a:ext cx="1347787" cy="5863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99" name="标题 1"/>
          <p:cNvSpPr>
            <a:spLocks noGrp="1" noChangeArrowheads="1"/>
          </p:cNvSpPr>
          <p:nvPr>
            <p:ph type="ctrTitle" idx="4294967295"/>
          </p:nvPr>
        </p:nvSpPr>
        <p:spPr>
          <a:xfrm>
            <a:off x="205106" y="1748367"/>
            <a:ext cx="4798695" cy="1273387"/>
          </a:xfrm>
        </p:spPr>
        <p:txBody>
          <a:bodyPr>
            <a:normAutofit fontScale="90000"/>
          </a:bodyPr>
          <a:lstStyle/>
          <a:p>
            <a:pPr marL="0" indent="0" eaLnBrk="1" hangingPunct="1"/>
            <a:r>
              <a:rPr lang="zh-CN" altLang="en-US" dirty="0" smtClean="0">
                <a:latin typeface="宋体" panose="02010600030101010101" pitchFamily="2" charset="-122"/>
                <a:ea typeface="宋体" panose="02010600030101010101" pitchFamily="2" charset="-122"/>
              </a:rPr>
              <a:t>祝大家学习愉快！！！</a:t>
            </a:r>
          </a:p>
        </p:txBody>
      </p:sp>
      <p:sp>
        <p:nvSpPr>
          <p:cNvPr id="3100" name="副标题 10"/>
          <p:cNvSpPr>
            <a:spLocks noGrp="1" noChangeArrowheads="1"/>
          </p:cNvSpPr>
          <p:nvPr>
            <p:ph type="subTitle" idx="4294967295"/>
          </p:nvPr>
        </p:nvSpPr>
        <p:spPr>
          <a:xfrm>
            <a:off x="194311" y="3121661"/>
            <a:ext cx="4483735" cy="1076113"/>
          </a:xfrm>
        </p:spPr>
        <p:txBody>
          <a:bodyPr/>
          <a:lstStyle/>
          <a:p>
            <a:pPr marL="0" indent="0" eaLnBrk="1" hangingPunct="1">
              <a:buNone/>
            </a:pPr>
            <a:r>
              <a:rPr lang="zh-CN" altLang="en-US" dirty="0" smtClean="0"/>
              <a:t>张安妮</a:t>
            </a:r>
            <a:r>
              <a:rPr lang="zh-CN" altLang="zh-CN" dirty="0" smtClean="0"/>
              <a:t>老师   联系方式：</a:t>
            </a:r>
            <a:r>
              <a:rPr lang="en-US" altLang="zh-CN" dirty="0" smtClean="0"/>
              <a:t>18166682909</a:t>
            </a:r>
            <a:r>
              <a:rPr lang="zh-CN" altLang="en-US" dirty="0" smtClean="0"/>
              <a:t>（微信同号）</a:t>
            </a:r>
          </a:p>
        </p:txBody>
      </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872068" y="1844825"/>
            <a:ext cx="7408333" cy="4281338"/>
          </a:xfrm>
        </p:spPr>
        <p:txBody>
          <a:bodyPr>
            <a:normAutofit/>
          </a:bodyPr>
          <a:lstStyle/>
          <a:p>
            <a:r>
              <a:rPr lang="zh-CN" altLang="en-US" sz="6600" dirty="0">
                <a:solidFill>
                  <a:schemeClr val="bg2">
                    <a:lumMod val="50000"/>
                  </a:schemeClr>
                </a:solidFill>
                <a:latin typeface="华文琥珀" pitchFamily="2" charset="-122"/>
                <a:ea typeface="华文琥珀" pitchFamily="2" charset="-122"/>
              </a:rPr>
              <a:t>祝同学们学习顺利</a:t>
            </a:r>
            <a:r>
              <a:rPr lang="zh-CN" altLang="en-US" sz="6600" dirty="0" smtClean="0">
                <a:solidFill>
                  <a:schemeClr val="bg2">
                    <a:lumMod val="50000"/>
                  </a:schemeClr>
                </a:solidFill>
                <a:latin typeface="华文琥珀" pitchFamily="2" charset="-122"/>
                <a:ea typeface="华文琥珀" pitchFamily="2" charset="-122"/>
              </a:rPr>
              <a:t>，</a:t>
            </a:r>
            <a:endParaRPr lang="en-US" altLang="zh-CN" sz="6600" dirty="0" smtClean="0">
              <a:solidFill>
                <a:schemeClr val="bg2">
                  <a:lumMod val="50000"/>
                </a:schemeClr>
              </a:solidFill>
              <a:latin typeface="华文琥珀" pitchFamily="2" charset="-122"/>
              <a:ea typeface="华文琥珀" pitchFamily="2" charset="-122"/>
            </a:endParaRPr>
          </a:p>
          <a:p>
            <a:pPr marL="0" indent="0">
              <a:buNone/>
            </a:pPr>
            <a:r>
              <a:rPr lang="zh-CN" altLang="en-US" sz="6600" dirty="0" smtClean="0">
                <a:solidFill>
                  <a:schemeClr val="bg2">
                    <a:lumMod val="50000"/>
                  </a:schemeClr>
                </a:solidFill>
                <a:latin typeface="华文琥珀" pitchFamily="2" charset="-122"/>
                <a:ea typeface="华文琥珀" pitchFamily="2" charset="-122"/>
              </a:rPr>
              <a:t>考</a:t>
            </a:r>
            <a:r>
              <a:rPr lang="zh-CN" altLang="en-US" sz="6600" dirty="0">
                <a:solidFill>
                  <a:schemeClr val="bg2">
                    <a:lumMod val="50000"/>
                  </a:schemeClr>
                </a:solidFill>
                <a:latin typeface="华文琥珀" pitchFamily="2" charset="-122"/>
                <a:ea typeface="华文琥珀" pitchFamily="2" charset="-122"/>
              </a:rPr>
              <a:t>出好成绩！！</a:t>
            </a:r>
          </a:p>
          <a:p>
            <a:endParaRPr lang="zh-CN" altLang="en-US" sz="6600" dirty="0"/>
          </a:p>
        </p:txBody>
      </p:sp>
      <p:sp>
        <p:nvSpPr>
          <p:cNvPr id="3" name="标题 2"/>
          <p:cNvSpPr>
            <a:spLocks noGrp="1"/>
          </p:cNvSpPr>
          <p:nvPr>
            <p:ph type="title"/>
          </p:nvPr>
        </p:nvSpPr>
        <p:spPr/>
        <p:txBody>
          <a:bodyPr/>
          <a:lstStyle/>
          <a:p>
            <a:endParaRPr lang="zh-CN" altLang="en-US"/>
          </a:p>
        </p:txBody>
      </p:sp>
    </p:spTree>
    <p:extLst>
      <p:ext uri="{BB962C8B-B14F-4D97-AF65-F5344CB8AC3E}">
        <p14:creationId xmlns="" xmlns:p14="http://schemas.microsoft.com/office/powerpoint/2010/main" val="2249836415"/>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zh-CN" altLang="en-US" sz="6600" b="1" dirty="0" smtClean="0"/>
              <a:t>学习重点和难点</a:t>
            </a:r>
            <a:endParaRPr lang="zh-CN" altLang="en-US" sz="6600" b="1" dirty="0"/>
          </a:p>
        </p:txBody>
      </p:sp>
      <p:sp>
        <p:nvSpPr>
          <p:cNvPr id="5" name="内容占位符 4"/>
          <p:cNvSpPr>
            <a:spLocks noGrp="1"/>
          </p:cNvSpPr>
          <p:nvPr>
            <p:ph idx="1"/>
          </p:nvPr>
        </p:nvSpPr>
        <p:spPr/>
        <p:txBody>
          <a:bodyPr>
            <a:normAutofit lnSpcReduction="10000"/>
          </a:bodyPr>
          <a:lstStyle/>
          <a:p>
            <a:endParaRPr lang="zh-CN" altLang="en-US" dirty="0" smtClean="0"/>
          </a:p>
          <a:p>
            <a:r>
              <a:rPr lang="zh-CN" altLang="en-US" dirty="0" smtClean="0">
                <a:solidFill>
                  <a:srgbClr val="FF0000"/>
                </a:solidFill>
              </a:rPr>
              <a:t>重点</a:t>
            </a:r>
            <a:r>
              <a:rPr lang="zh-CN" altLang="en-US" dirty="0" smtClean="0"/>
              <a:t>：</a:t>
            </a:r>
            <a:r>
              <a:rPr lang="zh-CN" altLang="en-US" dirty="0" smtClean="0"/>
              <a:t>在教学内容和理论体系上注意做好与</a:t>
            </a:r>
            <a:r>
              <a:rPr lang="en-US" altLang="zh-CN" dirty="0" smtClean="0"/>
              <a:t>《</a:t>
            </a:r>
            <a:r>
              <a:rPr lang="zh-CN" altLang="en-US" dirty="0" smtClean="0"/>
              <a:t>现代汉语</a:t>
            </a:r>
            <a:r>
              <a:rPr lang="en-US" altLang="zh-CN" dirty="0" smtClean="0"/>
              <a:t>》</a:t>
            </a:r>
            <a:r>
              <a:rPr lang="zh-CN" altLang="en-US" dirty="0" smtClean="0"/>
              <a:t>课的衔接。着重拓宽知识面，同时进一步论证、阐述基础理论，并加以延伸、扩展。要多用实例传授现代汉语的分析方法，切实提高学生解决实际语言问题的能力。阐述概念和理论时要避免抽象的演绎。要将现代汉语规范化知识贯穿于整个教学过程，使学生较为深入地了解现代汉语规范化的实际内容和重要意义</a:t>
            </a:r>
            <a:r>
              <a:rPr lang="zh-CN" altLang="en-US" dirty="0" smtClean="0"/>
              <a:t>。</a:t>
            </a:r>
            <a:endParaRPr lang="en-US" altLang="zh-CN" dirty="0" smtClean="0"/>
          </a:p>
          <a:p>
            <a:r>
              <a:rPr lang="zh-CN" altLang="en-US" dirty="0" smtClean="0">
                <a:solidFill>
                  <a:srgbClr val="FF0000"/>
                </a:solidFill>
              </a:rPr>
              <a:t>难点</a:t>
            </a:r>
            <a:r>
              <a:rPr lang="zh-CN" altLang="en-US" dirty="0" smtClean="0"/>
              <a:t>：</a:t>
            </a:r>
            <a:r>
              <a:rPr lang="zh-CN" altLang="en-US" dirty="0" smtClean="0"/>
              <a:t>使学生对现代汉语有一个更为理性的认识，较为深入地了解现代汉语规范化的实际内容和重要意义。</a:t>
            </a:r>
          </a:p>
          <a:p>
            <a:endParaRPr lang="zh-CN" altLang="en-US" dirty="0"/>
          </a:p>
        </p:txBody>
      </p:sp>
    </p:spTree>
    <p:extLst>
      <p:ext uri="{BB962C8B-B14F-4D97-AF65-F5344CB8AC3E}">
        <p14:creationId xmlns="" xmlns:p14="http://schemas.microsoft.com/office/powerpoint/2010/main" val="1929703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zh-CN" altLang="en-US" sz="6600" b="1" dirty="0" smtClean="0">
                <a:latin typeface="+mj-ea"/>
              </a:rPr>
              <a:t>学习方法引导</a:t>
            </a:r>
            <a:endParaRPr lang="zh-CN" altLang="en-US" sz="6600" b="1" dirty="0">
              <a:latin typeface="+mj-ea"/>
            </a:endParaRPr>
          </a:p>
        </p:txBody>
      </p:sp>
      <p:sp>
        <p:nvSpPr>
          <p:cNvPr id="3" name="内容占位符 2"/>
          <p:cNvSpPr>
            <a:spLocks noGrp="1"/>
          </p:cNvSpPr>
          <p:nvPr>
            <p:ph idx="1"/>
          </p:nvPr>
        </p:nvSpPr>
        <p:spPr>
          <a:xfrm>
            <a:off x="457200" y="1772816"/>
            <a:ext cx="8435280" cy="5085184"/>
          </a:xfrm>
        </p:spPr>
        <p:txBody>
          <a:bodyPr>
            <a:normAutofit/>
          </a:bodyPr>
          <a:lstStyle/>
          <a:p>
            <a:r>
              <a:rPr lang="zh-CN" altLang="en-US" dirty="0" smtClean="0"/>
              <a:t>首先请你制定详细的学习计划，你只需要每周抽出</a:t>
            </a:r>
            <a:r>
              <a:rPr lang="zh-CN" altLang="en-US" dirty="0" smtClean="0"/>
              <a:t>约</a:t>
            </a:r>
            <a:r>
              <a:rPr lang="en-US" dirty="0" smtClean="0"/>
              <a:t>2.5</a:t>
            </a:r>
            <a:r>
              <a:rPr lang="zh-CN" altLang="en-US" dirty="0" smtClean="0"/>
              <a:t>个</a:t>
            </a:r>
            <a:r>
              <a:rPr lang="zh-CN" altLang="en-US" dirty="0" smtClean="0"/>
              <a:t>小时的有效学习时间，循序渐进，即可顺利完成本课程的学习。在学习过程中一定要多读多练。就本课程而言，你在学习完全部学习内容的基础上，还需要完成四次形考作业，这将会计入期末考试总成绩。</a:t>
            </a:r>
          </a:p>
          <a:p>
            <a:endParaRPr lang="zh-CN" altLang="en-US" dirty="0"/>
          </a:p>
        </p:txBody>
      </p:sp>
    </p:spTree>
    <p:extLst>
      <p:ext uri="{BB962C8B-B14F-4D97-AF65-F5344CB8AC3E}">
        <p14:creationId xmlns="" xmlns:p14="http://schemas.microsoft.com/office/powerpoint/2010/main" val="37778172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p1.so.qhimgs1.com/bdr/_240_/t019759485909557241.jpg"/>
          <p:cNvPicPr>
            <a:picLocks noChangeAspect="1" noChangeArrowheads="1"/>
          </p:cNvPicPr>
          <p:nvPr/>
        </p:nvPicPr>
        <p:blipFill>
          <a:blip r:embed="rId2"/>
          <a:srcRect/>
          <a:stretch>
            <a:fillRect/>
          </a:stretch>
        </p:blipFill>
        <p:spPr bwMode="auto">
          <a:xfrm>
            <a:off x="1916907" y="895350"/>
            <a:ext cx="5298281" cy="5208588"/>
          </a:xfrm>
          <a:prstGeom prst="rect">
            <a:avLst/>
          </a:prstGeom>
          <a:noFill/>
          <a:ln w="9525">
            <a:noFill/>
            <a:miter lim="800000"/>
            <a:headEnd/>
            <a:tailEnd/>
          </a:ln>
        </p:spPr>
      </p:pic>
      <p:sp>
        <p:nvSpPr>
          <p:cNvPr id="3" name="圆角矩形 2"/>
          <p:cNvSpPr/>
          <p:nvPr/>
        </p:nvSpPr>
        <p:spPr>
          <a:xfrm>
            <a:off x="3929062" y="4152900"/>
            <a:ext cx="1614488" cy="647700"/>
          </a:xfrm>
          <a:prstGeom prst="roundRect">
            <a:avLst/>
          </a:prstGeom>
          <a:solidFill>
            <a:srgbClr val="AA2C8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dirty="0">
                <a:latin typeface="黑体" pitchFamily="49" charset="-122"/>
                <a:ea typeface="黑体" pitchFamily="49" charset="-122"/>
              </a:rPr>
              <a:t>心理咨询师</a:t>
            </a:r>
          </a:p>
        </p:txBody>
      </p:sp>
      <p:sp>
        <p:nvSpPr>
          <p:cNvPr id="4" name="圆角矩形 3"/>
          <p:cNvSpPr/>
          <p:nvPr/>
        </p:nvSpPr>
        <p:spPr>
          <a:xfrm>
            <a:off x="2171700" y="1701800"/>
            <a:ext cx="2019300" cy="167005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latin typeface="黑体" pitchFamily="49" charset="-122"/>
                <a:ea typeface="黑体" pitchFamily="49" charset="-122"/>
              </a:rPr>
              <a:t>http://one.ouchn.cn      </a:t>
            </a:r>
            <a:r>
              <a:rPr lang="zh-CN" altLang="en-US" sz="3200" dirty="0">
                <a:latin typeface="黑体" pitchFamily="49" charset="-122"/>
                <a:ea typeface="黑体" pitchFamily="49" charset="-122"/>
              </a:rPr>
              <a:t>学习网新平台</a:t>
            </a:r>
          </a:p>
        </p:txBody>
      </p:sp>
      <p:sp>
        <p:nvSpPr>
          <p:cNvPr id="5" name="圆角矩形 4"/>
          <p:cNvSpPr/>
          <p:nvPr/>
        </p:nvSpPr>
        <p:spPr>
          <a:xfrm>
            <a:off x="4736307" y="1701801"/>
            <a:ext cx="2321719" cy="1616075"/>
          </a:xfrm>
          <a:prstGeom prst="roundRect">
            <a:avLst/>
          </a:prstGeom>
          <a:solidFill>
            <a:srgbClr val="FF931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dirty="0">
                <a:solidFill>
                  <a:schemeClr val="tx1"/>
                </a:solidFill>
                <a:latin typeface="黑体" pitchFamily="49" charset="-122"/>
                <a:ea typeface="黑体" pitchFamily="49" charset="-122"/>
              </a:rPr>
              <a:t>https://menhu.pt.ouchn.cn  </a:t>
            </a:r>
            <a:r>
              <a:rPr lang="zh-CN" altLang="en-US" sz="3200" dirty="0">
                <a:solidFill>
                  <a:schemeClr val="tx1"/>
                </a:solidFill>
                <a:latin typeface="黑体" pitchFamily="49" charset="-122"/>
                <a:ea typeface="黑体" pitchFamily="49" charset="-122"/>
              </a:rPr>
              <a:t>学习网新平台</a:t>
            </a:r>
          </a:p>
        </p:txBody>
      </p:sp>
      <p:sp>
        <p:nvSpPr>
          <p:cNvPr id="6" name="圆角矩形 5"/>
          <p:cNvSpPr/>
          <p:nvPr/>
        </p:nvSpPr>
        <p:spPr>
          <a:xfrm>
            <a:off x="757237" y="895350"/>
            <a:ext cx="614363" cy="5276850"/>
          </a:xfrm>
          <a:prstGeom prst="roundRect">
            <a:avLst/>
          </a:prstGeom>
          <a:solidFill>
            <a:srgbClr val="AA2C8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600" dirty="0">
                <a:solidFill>
                  <a:srgbClr val="FFFFFF"/>
                </a:solidFill>
                <a:latin typeface="黑体" pitchFamily="2" charset="-122"/>
                <a:ea typeface="黑体" pitchFamily="2" charset="-122"/>
              </a:rPr>
              <a:t>平台登录方法</a:t>
            </a:r>
          </a:p>
        </p:txBody>
      </p:sp>
      <p:pic>
        <p:nvPicPr>
          <p:cNvPr id="27655" name="Picture 8"/>
          <p:cNvPicPr>
            <a:picLocks noChangeAspect="1" noChangeArrowheads="1"/>
          </p:cNvPicPr>
          <p:nvPr/>
        </p:nvPicPr>
        <p:blipFill>
          <a:blip r:embed="rId3"/>
          <a:srcRect/>
          <a:stretch>
            <a:fillRect/>
          </a:stretch>
        </p:blipFill>
        <p:spPr bwMode="auto">
          <a:xfrm>
            <a:off x="3581400" y="3759200"/>
            <a:ext cx="2076450" cy="2070100"/>
          </a:xfrm>
          <a:prstGeom prst="rect">
            <a:avLst/>
          </a:prstGeom>
          <a:noFill/>
          <a:ln w="9525">
            <a:noFill/>
            <a:miter lim="800000"/>
            <a:headEnd/>
            <a:tailEnd/>
          </a:ln>
          <a:effectLst/>
        </p:spPr>
      </p:pic>
      <p:sp>
        <p:nvSpPr>
          <p:cNvPr id="8" name="标题 1"/>
          <p:cNvSpPr txBox="1">
            <a:spLocks/>
          </p:cNvSpPr>
          <p:nvPr/>
        </p:nvSpPr>
        <p:spPr>
          <a:xfrm>
            <a:off x="500034" y="142852"/>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6600" b="1" i="0" u="none" strike="noStrike" kern="1200" cap="none" spc="0" normalizeH="0" baseline="0" noProof="0" dirty="0" smtClean="0">
                <a:ln>
                  <a:noFill/>
                </a:ln>
                <a:solidFill>
                  <a:schemeClr val="tx2"/>
                </a:solidFill>
                <a:effectLst/>
                <a:uLnTx/>
                <a:uFillTx/>
                <a:latin typeface="+mj-ea"/>
                <a:ea typeface="+mj-ea"/>
                <a:cs typeface="+mj-cs"/>
              </a:rPr>
              <a:t>学习方法引导</a:t>
            </a:r>
            <a:endParaRPr kumimoji="0" lang="zh-CN" altLang="en-US" sz="6600" b="1" i="0" u="none" strike="noStrike" kern="1200" cap="none" spc="0" normalizeH="0" baseline="0" noProof="0" dirty="0">
              <a:ln>
                <a:noFill/>
              </a:ln>
              <a:solidFill>
                <a:schemeClr val="tx2"/>
              </a:solidFill>
              <a:effectLst/>
              <a:uLnTx/>
              <a:uFillTx/>
              <a:latin typeface="+mj-ea"/>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srcRect/>
          <a:stretch>
            <a:fillRect/>
          </a:stretch>
        </p:blipFill>
        <p:spPr bwMode="auto">
          <a:xfrm>
            <a:off x="0" y="812800"/>
            <a:ext cx="9144000" cy="6045200"/>
          </a:xfrm>
          <a:prstGeom prst="rect">
            <a:avLst/>
          </a:prstGeom>
          <a:noFill/>
          <a:ln w="9525">
            <a:noFill/>
            <a:miter lim="800000"/>
            <a:headEnd/>
            <a:tailEnd/>
          </a:ln>
          <a:effectLst/>
        </p:spPr>
      </p:pic>
      <p:sp>
        <p:nvSpPr>
          <p:cNvPr id="3" name="TextBox 2"/>
          <p:cNvSpPr txBox="1"/>
          <p:nvPr/>
        </p:nvSpPr>
        <p:spPr>
          <a:xfrm>
            <a:off x="7643834" y="3143249"/>
            <a:ext cx="1143008" cy="707886"/>
          </a:xfrm>
          <a:prstGeom prst="rect">
            <a:avLst/>
          </a:prstGeom>
          <a:noFill/>
        </p:spPr>
        <p:txBody>
          <a:bodyPr wrap="square" rtlCol="0">
            <a:spAutoFit/>
          </a:bodyPr>
          <a:lstStyle/>
          <a:p>
            <a:r>
              <a:rPr lang="en-US" altLang="zh-CN" sz="4000" b="1" dirty="0" smtClean="0">
                <a:solidFill>
                  <a:srgbClr val="FF0000"/>
                </a:solidFill>
              </a:rPr>
              <a:t>0101</a:t>
            </a:r>
            <a:endParaRPr lang="zh-CN" altLang="en-US" sz="4000" b="1"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a:spLocks noGrp="1"/>
          </p:cNvSpPr>
          <p:nvPr>
            <p:ph type="ctr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sp>
        <p:nvSpPr>
          <p:cNvPr id="29699" name="副标题 2"/>
          <p:cNvSpPr>
            <a:spLocks noGrp="1"/>
          </p:cNvSpPr>
          <p:nvPr>
            <p:ph type="subTitle"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smtClean="0"/>
          </a:p>
        </p:txBody>
      </p:sp>
      <p:pic>
        <p:nvPicPr>
          <p:cNvPr id="5" name="图片 4"/>
          <p:cNvPicPr/>
          <p:nvPr/>
        </p:nvPicPr>
        <p:blipFill>
          <a:blip r:embed="rId2"/>
          <a:srcRect/>
          <a:stretch>
            <a:fillRect/>
          </a:stretch>
        </p:blipFill>
        <p:spPr bwMode="auto">
          <a:xfrm>
            <a:off x="0" y="0"/>
            <a:ext cx="9144000" cy="6715148"/>
          </a:xfrm>
          <a:prstGeom prst="rect">
            <a:avLst/>
          </a:prstGeom>
          <a:noFill/>
          <a:ln w="9525">
            <a:noFill/>
            <a:miter lim="800000"/>
            <a:headEnd/>
            <a:tailEnd/>
          </a:ln>
        </p:spPr>
      </p:pic>
      <p:pic>
        <p:nvPicPr>
          <p:cNvPr id="1026" name="Picture 2"/>
          <p:cNvPicPr>
            <a:picLocks noChangeAspect="1" noChangeArrowheads="1"/>
          </p:cNvPicPr>
          <p:nvPr/>
        </p:nvPicPr>
        <p:blipFill>
          <a:blip r:embed="rId3"/>
          <a:srcRect/>
          <a:stretch>
            <a:fillRect/>
          </a:stretch>
        </p:blipFill>
        <p:spPr bwMode="auto">
          <a:xfrm>
            <a:off x="0" y="4429132"/>
            <a:ext cx="6870700" cy="1587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副标题 2"/>
          <p:cNvSpPr>
            <a:spLocks noGrp="1"/>
          </p:cNvSpPr>
          <p:nvPr>
            <p:ph type="subTitle"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zh-CN" altLang="en-US" dirty="0" smtClean="0"/>
          </a:p>
        </p:txBody>
      </p:sp>
      <p:sp>
        <p:nvSpPr>
          <p:cNvPr id="6" name="标题 1"/>
          <p:cNvSpPr txBox="1">
            <a:spLocks/>
          </p:cNvSpPr>
          <p:nvPr/>
        </p:nvSpPr>
        <p:spPr>
          <a:xfrm>
            <a:off x="500034" y="1142984"/>
            <a:ext cx="8229600" cy="1143000"/>
          </a:xfrm>
          <a:prstGeom prst="rect">
            <a:avLst/>
          </a:prstGeom>
          <a:ln>
            <a:noFill/>
          </a:ln>
        </p:spPr>
        <p:txBody>
          <a:bodyPr vert="horz" lIns="0" tIns="0" rIns="18288" bIns="0" anchor="b">
            <a:normAutofit fontScale="70000" lnSpcReduction="20000"/>
            <a:scene3d>
              <a:camera prst="orthographicFront"/>
              <a:lightRig rig="freezing" dir="t">
                <a:rot lat="0" lon="0" rev="5640000"/>
              </a:lightRig>
            </a:scene3d>
            <a:sp3d prstMaterial="flat">
              <a:bevelT w="38100" h="38100"/>
              <a:contourClr>
                <a:schemeClr val="tx2"/>
              </a:contourClr>
            </a:sp3d>
          </a:bodyPr>
          <a:lstStyle/>
          <a:p>
            <a:pPr algn="ctr">
              <a:spcBef>
                <a:spcPct val="0"/>
              </a:spcBef>
            </a:pPr>
            <a:r>
              <a:rPr lang="zh-CN" altLang="en-US" sz="6600" b="1" dirty="0" smtClean="0">
                <a:solidFill>
                  <a:srgbClr val="FF0000"/>
                </a:solidFill>
              </a:rPr>
              <a:t>登陆国家开放教育学生平台</a:t>
            </a:r>
            <a:r>
              <a:rPr lang="en-US" altLang="zh-CN" sz="6600" b="1" dirty="0" smtClean="0">
                <a:solidFill>
                  <a:srgbClr val="FF0000"/>
                </a:solidFill>
              </a:rPr>
              <a:t>——</a:t>
            </a:r>
            <a:r>
              <a:rPr lang="zh-CN" altLang="en-US" sz="6600" b="1" dirty="0" smtClean="0">
                <a:solidFill>
                  <a:srgbClr val="FF0000"/>
                </a:solidFill>
              </a:rPr>
              <a:t>找到这门课程</a:t>
            </a:r>
            <a:r>
              <a:rPr lang="en-US" sz="6600" b="1" dirty="0" smtClean="0">
                <a:solidFill>
                  <a:srgbClr val="FF0000"/>
                </a:solidFill>
              </a:rPr>
              <a:t>---</a:t>
            </a:r>
            <a:r>
              <a:rPr lang="zh-CN" altLang="en-US" sz="6600" b="1" dirty="0" smtClean="0">
                <a:solidFill>
                  <a:srgbClr val="FF0000"/>
                </a:solidFill>
              </a:rPr>
              <a:t>点击去学习</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66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ea"/>
              <a:ea typeface="+mj-ea"/>
              <a:cs typeface="+mj-cs"/>
            </a:endParaRPr>
          </a:p>
        </p:txBody>
      </p:sp>
      <p:pic>
        <p:nvPicPr>
          <p:cNvPr id="7" name="图片 6"/>
          <p:cNvPicPr/>
          <p:nvPr/>
        </p:nvPicPr>
        <p:blipFill>
          <a:blip r:embed="rId2"/>
          <a:srcRect/>
          <a:stretch>
            <a:fillRect/>
          </a:stretch>
        </p:blipFill>
        <p:spPr bwMode="auto">
          <a:xfrm>
            <a:off x="0" y="1857364"/>
            <a:ext cx="9144000" cy="5000636"/>
          </a:xfrm>
          <a:prstGeom prst="rect">
            <a:avLst/>
          </a:prstGeom>
          <a:noFill/>
          <a:ln w="9525">
            <a:noFill/>
            <a:miter lim="800000"/>
            <a:headEnd/>
            <a:tailEnd/>
          </a:ln>
        </p:spPr>
      </p:pic>
      <p:pic>
        <p:nvPicPr>
          <p:cNvPr id="8" name="Picture 2"/>
          <p:cNvPicPr>
            <a:picLocks noChangeAspect="1" noChangeArrowheads="1"/>
          </p:cNvPicPr>
          <p:nvPr/>
        </p:nvPicPr>
        <p:blipFill>
          <a:blip r:embed="rId3"/>
          <a:srcRect/>
          <a:stretch>
            <a:fillRect/>
          </a:stretch>
        </p:blipFill>
        <p:spPr bwMode="auto">
          <a:xfrm>
            <a:off x="0" y="4929198"/>
            <a:ext cx="6870700" cy="1587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714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lrxjyaz">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2_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2449</TotalTime>
  <Words>794</Words>
  <Application>Microsoft Office PowerPoint</Application>
  <PresentationFormat>全屏显示(4:3)</PresentationFormat>
  <Paragraphs>84</Paragraphs>
  <Slides>34</Slides>
  <Notes>3</Notes>
  <HiddenSlides>0</HiddenSlides>
  <MMClips>0</MMClips>
  <ScaleCrop>false</ScaleCrop>
  <HeadingPairs>
    <vt:vector size="4" baseType="variant">
      <vt:variant>
        <vt:lpstr>主题</vt:lpstr>
      </vt:variant>
      <vt:variant>
        <vt:i4>5</vt:i4>
      </vt:variant>
      <vt:variant>
        <vt:lpstr>幻灯片标题</vt:lpstr>
      </vt:variant>
      <vt:variant>
        <vt:i4>34</vt:i4>
      </vt:variant>
    </vt:vector>
  </HeadingPairs>
  <TitlesOfParts>
    <vt:vector size="39" baseType="lpstr">
      <vt:lpstr>波形</vt:lpstr>
      <vt:lpstr>第一PPT，www.1ppt.com</vt:lpstr>
      <vt:lpstr>流畅</vt:lpstr>
      <vt:lpstr>1_流畅</vt:lpstr>
      <vt:lpstr>2_流畅</vt:lpstr>
      <vt:lpstr>幻灯片 1</vt:lpstr>
      <vt:lpstr>目     录</vt:lpstr>
      <vt:lpstr>课程性质及主内容</vt:lpstr>
      <vt:lpstr>学习重点和难点</vt:lpstr>
      <vt:lpstr>学习方法引导</vt:lpstr>
      <vt:lpstr>幻灯片 6</vt:lpstr>
      <vt:lpstr>幻灯片 7</vt:lpstr>
      <vt:lpstr>幻灯片 8</vt:lpstr>
      <vt:lpstr>幻灯片 9</vt:lpstr>
      <vt:lpstr>点击课程考核――依次完成形考任务一至四---结束答题----提交答案</vt:lpstr>
      <vt:lpstr>点击课程考核――依次完成形考任务一至四---结束答题----提交答案</vt:lpstr>
      <vt:lpstr>幻灯片 12</vt:lpstr>
      <vt:lpstr>幻灯片 13</vt:lpstr>
      <vt:lpstr>幻灯片 14</vt:lpstr>
      <vt:lpstr>学习方法引导</vt:lpstr>
      <vt:lpstr>幻灯片 16</vt:lpstr>
      <vt:lpstr>幻灯片 17</vt:lpstr>
      <vt:lpstr>幻灯片 18</vt:lpstr>
      <vt:lpstr>完成学习行为表现：点击学习行为表现――点击添加作业――添加作业并保存</vt:lpstr>
      <vt:lpstr>完成学习行为表现：点击学习行为表现――点击添加作业――添加作业并保存</vt:lpstr>
      <vt:lpstr>完成学习行为表现：点击学习行为表现――点击添加作业――添加作业并保存</vt:lpstr>
      <vt:lpstr>幻灯片 22</vt:lpstr>
      <vt:lpstr>幻灯片 23</vt:lpstr>
      <vt:lpstr>幻灯片 24</vt:lpstr>
      <vt:lpstr>论坛发帖方法（最少发10条）</vt:lpstr>
      <vt:lpstr>考核方式</vt:lpstr>
      <vt:lpstr>历年考题解析</vt:lpstr>
      <vt:lpstr>历年考题解析</vt:lpstr>
      <vt:lpstr>历年考题解析</vt:lpstr>
      <vt:lpstr>历年考题解析</vt:lpstr>
      <vt:lpstr>历年考题解析</vt:lpstr>
      <vt:lpstr>历年考题解析</vt:lpstr>
      <vt:lpstr>祝大家学习愉快！！！</vt:lpstr>
      <vt:lpstr>幻灯片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2019秋导学方案</dc:title>
  <dc:creator>ylddypf</dc:creator>
  <cp:lastModifiedBy>DELL</cp:lastModifiedBy>
  <cp:revision>84</cp:revision>
  <dcterms:created xsi:type="dcterms:W3CDTF">2019-11-28T06:42:27Z</dcterms:created>
  <dcterms:modified xsi:type="dcterms:W3CDTF">2023-11-08T06:02:56Z</dcterms:modified>
</cp:coreProperties>
</file>