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9" r:id="rId8"/>
    <p:sldId id="261" r:id="rId9"/>
    <p:sldId id="267" r:id="rId10"/>
    <p:sldId id="268" r:id="rId11"/>
    <p:sldId id="264" r:id="rId12"/>
    <p:sldId id="265" r:id="rId13"/>
  </p:sldIdLst>
  <p:sldSz cx="9144000" cy="6858000" type="screen4x3"/>
  <p:notesSz cx="6858000" cy="9144000"/>
  <p:defaultTextStyle>
    <a:defPPr>
      <a:defRPr lang="zh-CN"/>
    </a:defPPr>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Calibri" panose="020F0502020204030204" pitchFamily="34"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Calibri" panose="020F050202020403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Calibri" panose="020F050202020403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Calibri" panose="020F050202020403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Calibri" panose="020F0502020204030204" pitchFamily="34"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Calibri" panose="020F0502020204030204" pitchFamily="34"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Calibri" panose="020F0502020204030204" pitchFamily="34"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Calibri" panose="020F0502020204030204" pitchFamily="34"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Calibri" panose="020F050202020403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15620"/>
    <p:restoredTop sz="94619"/>
  </p:normalViewPr>
  <p:slideViewPr>
    <p:cSldViewPr showGuides="1">
      <p:cViewPr varScale="1">
        <p:scale>
          <a:sx n="81" d="100"/>
          <a:sy n="81" d="100"/>
        </p:scale>
        <p:origin x="912"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0">
          <a:blip r:embed="rId2"/>
          <a:stretch>
            <a:fillRect/>
          </a:stretch>
        </a:blipFill>
        <a:effectLst/>
      </p:bgPr>
    </p:bg>
    <p:spTree>
      <p:nvGrpSpPr>
        <p:cNvPr id="1" name=""/>
        <p:cNvGrpSpPr/>
        <p:nvPr/>
      </p:nvGrpSpPr>
      <p:grpSpPr>
        <a:xfrm>
          <a:off x="0" y="0"/>
          <a:ext cx="0" cy="0"/>
          <a:chOff x="0" y="0"/>
          <a:chExt cx="0" cy="0"/>
        </a:xfrm>
      </p:grpSpPr>
      <p:sp>
        <p:nvSpPr>
          <p:cNvPr id="13" name="椭圆 12"/>
          <p:cNvSpPr/>
          <p:nvPr/>
        </p:nvSpPr>
        <p:spPr>
          <a:xfrm>
            <a:off x="921433" y="1413801"/>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dk1"/>
              </a:solidFill>
              <a:effectLst/>
              <a:uLnTx/>
              <a:uFillTx/>
              <a:latin typeface="+mn-lt"/>
              <a:ea typeface="+mn-ea"/>
              <a:cs typeface="+mn-cs"/>
            </a:endParaRPr>
          </a:p>
        </p:txBody>
      </p:sp>
      <p:sp>
        <p:nvSpPr>
          <p:cNvPr id="2" name="椭圆 13"/>
          <p:cNvSpPr/>
          <p:nvPr/>
        </p:nvSpPr>
        <p:spPr>
          <a:xfrm>
            <a:off x="1157288" y="1344613"/>
            <a:ext cx="63500" cy="6508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dk1"/>
              </a:solidFill>
              <a:effectLst/>
              <a:uLnTx/>
              <a:uFillTx/>
              <a:latin typeface="+mn-lt"/>
              <a:ea typeface="+mn-ea"/>
              <a:cs typeface="+mn-cs"/>
            </a:endParaRPr>
          </a:p>
        </p:txBody>
      </p:sp>
      <p:sp>
        <p:nvSpPr>
          <p:cNvPr id="14" name="标题 13"/>
          <p:cNvSpPr>
            <a:spLocks noGrp="1"/>
          </p:cNvSpPr>
          <p:nvPr>
            <p:ph type="ctrTitle"/>
          </p:nvPr>
        </p:nvSpPr>
        <p:spPr>
          <a:xfrm>
            <a:off x="1432560" y="359898"/>
            <a:ext cx="7406640" cy="1472184"/>
          </a:xfrm>
        </p:spPr>
        <p:txBody>
          <a:bodyPr anchor="b"/>
          <a:lstStyle>
            <a:lvl1pPr algn="l">
              <a:defRPr/>
            </a:lvl1pPr>
          </a:lstStyle>
          <a:p>
            <a:r>
              <a:rPr lang="zh-CN" altLang="en-US" noProof="1"/>
              <a:t>单击此处编辑母版标题样式</a:t>
            </a:r>
            <a:endParaRPr lang="en-US" noProof="1"/>
          </a:p>
        </p:txBody>
      </p:sp>
      <p:sp>
        <p:nvSpPr>
          <p:cNvPr id="22" name="副标题 21"/>
          <p:cNvSpPr>
            <a:spLocks noGrp="1"/>
          </p:cNvSpPr>
          <p:nvPr>
            <p:ph type="subTitle" idx="1"/>
          </p:nvPr>
        </p:nvSpPr>
        <p:spPr>
          <a:xfrm>
            <a:off x="1432560" y="1850064"/>
            <a:ext cx="7406640" cy="1752600"/>
          </a:xfrm>
        </p:spPr>
        <p:txBody>
          <a:bodyPr tIns="0"/>
          <a:lstStyle>
            <a:lvl1pPr marL="27305"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CN" altLang="en-US" noProof="1"/>
              <a:t>单击此处编辑母版副标题样式</a:t>
            </a:r>
            <a:endParaRPr lang="en-US" noProof="1"/>
          </a:p>
        </p:txBody>
      </p:sp>
      <p:sp>
        <p:nvSpPr>
          <p:cNvPr id="16" name="日期占位符 6"/>
          <p:cNvSpPr>
            <a:spLocks noGrp="1"/>
          </p:cNvSpPr>
          <p:nvPr>
            <p:ph type="dt" sz="half" idx="2"/>
          </p:nvPr>
        </p:nvSpPr>
        <p:spPr>
          <a:xfrm>
            <a:off x="3581400" y="6305550"/>
            <a:ext cx="2133600" cy="476250"/>
          </a:xfrm>
          <a:prstGeom prst="rect">
            <a:avLst/>
          </a:prstGeom>
        </p:spPr>
        <p:txBody>
          <a:bodyPr anchor="b"/>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17" name="页脚占位符 19"/>
          <p:cNvSpPr>
            <a:spLocks noGrp="1"/>
          </p:cNvSpPr>
          <p:nvPr>
            <p:ph type="ftr" sz="quarter" idx="3"/>
          </p:nvPr>
        </p:nvSpPr>
        <p:spPr>
          <a:xfrm>
            <a:off x="5715000" y="6305550"/>
            <a:ext cx="2895600" cy="476250"/>
          </a:xfrm>
          <a:prstGeom prst="rect">
            <a:avLst/>
          </a:prstGeom>
        </p:spPr>
        <p:txBody>
          <a:bodyPr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18" name="灯片编号占位符 9"/>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p>
            <a:pPr algn="ctr" eaLnBrk="1" hangingPunct="1"/>
            <a:fld id="{9A0DB2DC-4C9A-4742-B13C-FB6460FD3503}" type="slidenum">
              <a:rPr lang="zh-CN" altLang="en-US" dirty="0">
                <a:ea typeface="华文行楷" panose="02010800040101010101" pitchFamily="2" charset="-122"/>
              </a:rPr>
            </a:fld>
            <a:endParaRPr lang="zh-CN" altLang="en-US" dirty="0">
              <a:ea typeface="华文行楷" panose="02010800040101010101" pitchFamily="2" charset="-122"/>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en-US" noProof="1"/>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4" name="日期占位符 3"/>
          <p:cNvSpPr>
            <a:spLocks noGrp="1"/>
          </p:cNvSpPr>
          <p:nvPr>
            <p:ph type="dt" sz="half" idx="10"/>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Calibri" panose="020F0502020204030204" pitchFamily="34" charset="0"/>
              </a:rPr>
            </a:fld>
            <a:endParaRPr lang="zh-CN" altLang="en-US" dirty="0">
              <a:latin typeface="Calibri" panose="020F050202020403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58000" y="274639"/>
            <a:ext cx="1828800" cy="5851525"/>
          </a:xfrm>
        </p:spPr>
        <p:txBody>
          <a:bodyPr vert="eaVert"/>
          <a:lstStyle/>
          <a:p>
            <a:r>
              <a:rPr lang="zh-CN" altLang="en-US" noProof="1"/>
              <a:t>单击此处编辑母版标题样式</a:t>
            </a:r>
            <a:endParaRPr lang="en-US" noProof="1"/>
          </a:p>
        </p:txBody>
      </p:sp>
      <p:sp>
        <p:nvSpPr>
          <p:cNvPr id="3" name="竖排文字占位符 2"/>
          <p:cNvSpPr>
            <a:spLocks noGrp="1"/>
          </p:cNvSpPr>
          <p:nvPr>
            <p:ph type="body" orient="vert" idx="1"/>
          </p:nvPr>
        </p:nvSpPr>
        <p:spPr>
          <a:xfrm>
            <a:off x="1143000" y="274640"/>
            <a:ext cx="5562600" cy="5851525"/>
          </a:xfrm>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4" name="日期占位符 3"/>
          <p:cNvSpPr>
            <a:spLocks noGrp="1"/>
          </p:cNvSpPr>
          <p:nvPr>
            <p:ph type="dt" sz="half" idx="10"/>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Calibri" panose="020F0502020204030204" pitchFamily="34" charset="0"/>
              </a:rPr>
            </a:fld>
            <a:endParaRPr lang="zh-CN" altLang="en-US" dirty="0">
              <a:latin typeface="Calibri" panose="020F050202020403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en-US" noProof="1"/>
          </a:p>
        </p:txBody>
      </p:sp>
      <p:sp>
        <p:nvSpPr>
          <p:cNvPr id="3" name="内容占位符 2"/>
          <p:cNvSpPr>
            <a:spLocks noGrp="1"/>
          </p:cNvSpPr>
          <p:nvPr>
            <p:ph idx="1"/>
          </p:nvPr>
        </p:nvSpPr>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4" name="日期占位符 3"/>
          <p:cNvSpPr>
            <a:spLocks noGrp="1"/>
          </p:cNvSpPr>
          <p:nvPr>
            <p:ph type="dt" sz="half" idx="10"/>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Calibri" panose="020F0502020204030204" pitchFamily="34" charset="0"/>
              </a:rPr>
            </a:fld>
            <a:endParaRPr lang="zh-CN" altLang="en-US" dirty="0">
              <a:latin typeface="Calibri" panose="020F050202020403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bg>
      <p:bgPr>
        <a:blipFill rotWithShape="0">
          <a:blip r:embed="rId2"/>
          <a:stretch>
            <a:fillRect/>
          </a:stretch>
        </a:blipFill>
        <a:effectLst/>
      </p:bgPr>
    </p:bg>
    <p:spTree>
      <p:nvGrpSpPr>
        <p:cNvPr id="1" name=""/>
        <p:cNvGrpSpPr/>
        <p:nvPr/>
      </p:nvGrpSpPr>
      <p:grpSpPr>
        <a:xfrm>
          <a:off x="0" y="0"/>
          <a:ext cx="0" cy="0"/>
          <a:chOff x="0" y="0"/>
          <a:chExt cx="0" cy="0"/>
        </a:xfrm>
      </p:grpSpPr>
      <p:sp>
        <p:nvSpPr>
          <p:cNvPr id="13" name="矩形 12"/>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4" name="矩形 13"/>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6" name="椭圆 15"/>
          <p:cNvSpPr/>
          <p:nvPr/>
        </p:nvSpPr>
        <p:spPr>
          <a:xfrm>
            <a:off x="2172320"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dk1"/>
              </a:solidFill>
              <a:effectLst/>
              <a:uLnTx/>
              <a:uFillTx/>
              <a:latin typeface="+mn-lt"/>
              <a:ea typeface="+mn-ea"/>
              <a:cs typeface="+mn-cs"/>
            </a:endParaRPr>
          </a:p>
        </p:txBody>
      </p:sp>
      <p:sp>
        <p:nvSpPr>
          <p:cNvPr id="17" name="椭圆 1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dk1"/>
              </a:solidFill>
              <a:effectLst/>
              <a:uLnTx/>
              <a:uFillTx/>
              <a:latin typeface="+mn-lt"/>
              <a:ea typeface="+mn-ea"/>
              <a:cs typeface="+mn-cs"/>
            </a:endParaRPr>
          </a:p>
        </p:txBody>
      </p:sp>
      <p:sp>
        <p:nvSpPr>
          <p:cNvPr id="2" name="标题 1"/>
          <p:cNvSpPr>
            <a:spLocks noGrp="1"/>
          </p:cNvSpPr>
          <p:nvPr>
            <p:ph type="title"/>
          </p:nvPr>
        </p:nvSpPr>
        <p:spPr>
          <a:xfrm>
            <a:off x="2578392" y="2600325"/>
            <a:ext cx="6400800" cy="2286000"/>
          </a:xfrm>
        </p:spPr>
        <p:txBody>
          <a:bodyPr anchor="t"/>
          <a:lstStyle>
            <a:lvl1pPr algn="l">
              <a:lnSpc>
                <a:spcPts val="4500"/>
              </a:lnSpc>
              <a:buNone/>
              <a:defRPr sz="4000" b="1" cap="all"/>
            </a:lvl1pPr>
          </a:lstStyle>
          <a:p>
            <a:r>
              <a:rPr lang="zh-CN" altLang="en-US" noProof="1"/>
              <a:t>单击此处编辑母版标题样式</a:t>
            </a:r>
            <a:endParaRPr lang="en-US" noProof="1"/>
          </a:p>
        </p:txBody>
      </p:sp>
      <p:sp>
        <p:nvSpPr>
          <p:cNvPr id="3" name="文本占位符 2"/>
          <p:cNvSpPr>
            <a:spLocks noGrp="1"/>
          </p:cNvSpPr>
          <p:nvPr>
            <p:ph type="body" idx="1"/>
          </p:nvPr>
        </p:nvSpPr>
        <p:spPr>
          <a:xfrm>
            <a:off x="2578392" y="1066800"/>
            <a:ext cx="6400800" cy="1509712"/>
          </a:xfrm>
        </p:spPr>
        <p:txBody>
          <a:bodyPr anchor="b"/>
          <a:lstStyle>
            <a:lvl1pPr marL="18415"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CN" altLang="en-US" noProof="1"/>
              <a:t>单击此处编辑母版文本样式</a:t>
            </a:r>
            <a:endParaRPr lang="zh-CN" altLang="en-US" noProof="1"/>
          </a:p>
        </p:txBody>
      </p:sp>
      <p:sp>
        <p:nvSpPr>
          <p:cNvPr id="18" name="日期占位符 3"/>
          <p:cNvSpPr>
            <a:spLocks noGrp="1"/>
          </p:cNvSpPr>
          <p:nvPr>
            <p:ph type="dt" sz="half" idx="2"/>
          </p:nvPr>
        </p:nvSpPr>
        <p:spPr>
          <a:xfrm>
            <a:off x="3581400" y="6305550"/>
            <a:ext cx="2133600" cy="476250"/>
          </a:xfrm>
          <a:prstGeom prst="rect">
            <a:avLst/>
          </a:prstGeom>
        </p:spPr>
        <p:txBody>
          <a:bodyPr anchor="b"/>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19" name="页脚占位符 4"/>
          <p:cNvSpPr>
            <a:spLocks noGrp="1"/>
          </p:cNvSpPr>
          <p:nvPr>
            <p:ph type="ftr" sz="quarter" idx="3"/>
          </p:nvPr>
        </p:nvSpPr>
        <p:spPr>
          <a:xfrm>
            <a:off x="5715000" y="6305550"/>
            <a:ext cx="2895600" cy="476250"/>
          </a:xfrm>
          <a:prstGeom prst="rect">
            <a:avLst/>
          </a:prstGeom>
        </p:spPr>
        <p:txBody>
          <a:bodyPr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20" name="灯片编号占位符 5"/>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p>
            <a:pPr algn="ctr" eaLnBrk="1" hangingPunct="1"/>
            <a:fld id="{9A0DB2DC-4C9A-4742-B13C-FB6460FD3503}" type="slidenum">
              <a:rPr lang="zh-CN" altLang="en-US" dirty="0">
                <a:ea typeface="华文行楷" panose="02010800040101010101" pitchFamily="2" charset="-122"/>
              </a:rPr>
            </a:fld>
            <a:endParaRPr lang="zh-CN" altLang="en-US" dirty="0">
              <a:ea typeface="华文行楷" panose="02010800040101010101" pitchFamily="2" charset="-122"/>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1435608" y="274320"/>
            <a:ext cx="7498080" cy="1143000"/>
          </a:xfrm>
        </p:spPr>
        <p:txBody>
          <a:bodyPr/>
          <a:lstStyle/>
          <a:p>
            <a:r>
              <a:rPr lang="zh-CN" altLang="en-US" noProof="1"/>
              <a:t>单击此处编辑母版标题样式</a:t>
            </a:r>
            <a:endParaRPr lang="en-US" noProof="1"/>
          </a:p>
        </p:txBody>
      </p:sp>
      <p:sp>
        <p:nvSpPr>
          <p:cNvPr id="3" name="内容占位符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4" name="内容占位符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5" name="日期占位符 4"/>
          <p:cNvSpPr>
            <a:spLocks noGrp="1"/>
          </p:cNvSpPr>
          <p:nvPr>
            <p:ph type="dt" sz="half" idx="10"/>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zh-CN" altLang="en-US" dirty="0">
                <a:latin typeface="Calibri" panose="020F0502020204030204" pitchFamily="34" charset="0"/>
              </a:rPr>
            </a:fld>
            <a:endParaRPr lang="zh-CN" altLang="en-US" dirty="0">
              <a:latin typeface="Calibri" panose="020F050202020403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比较">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5160336"/>
            <a:ext cx="8229600" cy="1143000"/>
          </a:xfrm>
        </p:spPr>
        <p:txBody>
          <a:bodyPr/>
          <a:lstStyle>
            <a:lvl1pPr algn="ctr">
              <a:defRPr sz="4500" b="1" cap="none" baseline="0"/>
            </a:lvl1pPr>
          </a:lstStyle>
          <a:p>
            <a:r>
              <a:rPr lang="zh-CN" altLang="en-US" noProof="1"/>
              <a:t>单击此处编辑母版标题样式</a:t>
            </a:r>
            <a:endParaRPr lang="en-US" noProof="1"/>
          </a:p>
        </p:txBody>
      </p:sp>
      <p:sp>
        <p:nvSpPr>
          <p:cNvPr id="3" name="文本占位符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135"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a:r>
              <a:rPr lang="zh-CN" altLang="en-US" noProof="1"/>
              <a:t>单击此处编辑母版文本样式</a:t>
            </a:r>
            <a:endParaRPr lang="zh-CN" altLang="en-US" noProof="1"/>
          </a:p>
        </p:txBody>
      </p:sp>
      <p:sp>
        <p:nvSpPr>
          <p:cNvPr id="4" name="文本占位符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135"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a:r>
              <a:rPr lang="zh-CN" altLang="en-US" noProof="1"/>
              <a:t>单击此处编辑母版文本样式</a:t>
            </a:r>
            <a:endParaRPr lang="zh-CN" altLang="en-US" noProof="1"/>
          </a:p>
        </p:txBody>
      </p:sp>
      <p:sp>
        <p:nvSpPr>
          <p:cNvPr id="5" name="内容占位符 4"/>
          <p:cNvSpPr>
            <a:spLocks noGrp="1"/>
          </p:cNvSpPr>
          <p:nvPr>
            <p:ph sz="quarter" idx="2"/>
          </p:nvPr>
        </p:nvSpPr>
        <p:spPr>
          <a:xfrm>
            <a:off x="457200" y="969336"/>
            <a:ext cx="4023360" cy="4114800"/>
          </a:xfrm>
          <a:ln w="10795">
            <a:solidFill>
              <a:schemeClr val="bg1"/>
            </a:solidFill>
            <a:prstDash val="dash"/>
            <a:miter lim="800000"/>
          </a:ln>
        </p:spPr>
        <p:txBody>
          <a:bodyPr/>
          <a:lstStyle>
            <a:lvl1pPr marL="393065"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6" name="内容占位符 5"/>
          <p:cNvSpPr>
            <a:spLocks noGrp="1"/>
          </p:cNvSpPr>
          <p:nvPr>
            <p:ph sz="quarter" idx="4"/>
          </p:nvPr>
        </p:nvSpPr>
        <p:spPr>
          <a:xfrm>
            <a:off x="4663440" y="969336"/>
            <a:ext cx="4023360" cy="4114800"/>
          </a:xfrm>
          <a:ln w="10795">
            <a:solidFill>
              <a:schemeClr val="bg1"/>
            </a:solidFill>
            <a:prstDash val="dash"/>
            <a:miter lim="800000"/>
          </a:ln>
        </p:spPr>
        <p:txBody>
          <a:bodyPr/>
          <a:lstStyle>
            <a:lvl1pPr marL="393065"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13" name="日期占位符 6"/>
          <p:cNvSpPr>
            <a:spLocks noGrp="1"/>
          </p:cNvSpPr>
          <p:nvPr>
            <p:ph type="dt" sz="half" idx="12"/>
          </p:nvPr>
        </p:nvSpPr>
        <p:spPr>
          <a:xfrm>
            <a:off x="3581400" y="6305550"/>
            <a:ext cx="2133600" cy="476250"/>
          </a:xfrm>
          <a:prstGeom prst="rect">
            <a:avLst/>
          </a:prstGeom>
        </p:spPr>
        <p:txBody>
          <a:bodyPr anchor="b"/>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14" name="页脚占位符 7"/>
          <p:cNvSpPr>
            <a:spLocks noGrp="1"/>
          </p:cNvSpPr>
          <p:nvPr>
            <p:ph type="ftr" sz="quarter" idx="13"/>
          </p:nvPr>
        </p:nvSpPr>
        <p:spPr>
          <a:xfrm>
            <a:off x="5715000" y="6305550"/>
            <a:ext cx="2895600" cy="476250"/>
          </a:xfrm>
          <a:prstGeom prst="rect">
            <a:avLst/>
          </a:prstGeom>
        </p:spPr>
        <p:txBody>
          <a:bodyPr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16" name="灯片编号占位符 8"/>
          <p:cNvSpPr>
            <a:spLocks noGrp="1"/>
          </p:cNvSpPr>
          <p:nvPr>
            <p:ph type="sldNum" sz="quarter" idx="14"/>
          </p:nvPr>
        </p:nvSpPr>
        <p:spPr>
          <a:xfrm>
            <a:off x="8613775" y="6305550"/>
            <a:ext cx="457200" cy="476250"/>
          </a:xfrm>
          <a:prstGeom prst="rect">
            <a:avLst/>
          </a:prstGeom>
        </p:spPr>
        <p:txBody>
          <a:bodyPr vert="horz" wrap="square" lIns="91440" tIns="45720" rIns="91440" bIns="45720" numCol="1" anchor="b" anchorCtr="0" compatLnSpc="1"/>
          <a:p>
            <a:pPr algn="ctr" eaLnBrk="1" hangingPunct="1"/>
            <a:fld id="{9A0DB2DC-4C9A-4742-B13C-FB6460FD3503}" type="slidenum">
              <a:rPr lang="zh-CN" altLang="en-US" dirty="0">
                <a:ea typeface="华文行楷" panose="02010800040101010101" pitchFamily="2" charset="-122"/>
              </a:rPr>
            </a:fld>
            <a:endParaRPr lang="zh-CN" altLang="en-US" dirty="0">
              <a:ea typeface="华文行楷" panose="02010800040101010101" pitchFamily="2" charset="-122"/>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1435608" y="274320"/>
            <a:ext cx="7498080" cy="1143000"/>
          </a:xfrm>
        </p:spPr>
        <p:txBody>
          <a:bodyPr/>
          <a:lstStyle/>
          <a:p>
            <a:r>
              <a:rPr lang="zh-CN" altLang="en-US" noProof="1"/>
              <a:t>单击此处编辑母版标题样式</a:t>
            </a:r>
            <a:endParaRPr lang="en-US" noProof="1"/>
          </a:p>
        </p:txBody>
      </p:sp>
      <p:sp>
        <p:nvSpPr>
          <p:cNvPr id="3" name="日期占位符 2"/>
          <p:cNvSpPr>
            <a:spLocks noGrp="1"/>
          </p:cNvSpPr>
          <p:nvPr>
            <p:ph type="dt" sz="half" idx="10"/>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5" name="灯片编号占位符 4"/>
          <p:cNvSpPr>
            <a:spLocks noGrp="1"/>
          </p:cNvSpPr>
          <p:nvPr>
            <p:ph type="sldNum" sz="quarter" idx="12"/>
          </p:nvPr>
        </p:nvSpPr>
        <p:spPr/>
        <p:txBody>
          <a:bodyPr/>
          <a:p>
            <a:pPr lvl="0" eaLnBrk="1" hangingPunct="1"/>
            <a:fld id="{9A0DB2DC-4C9A-4742-B13C-FB6460FD3503}" type="slidenum">
              <a:rPr lang="zh-CN" altLang="en-US" dirty="0">
                <a:latin typeface="Calibri" panose="020F0502020204030204" pitchFamily="34" charset="0"/>
              </a:rPr>
            </a:fld>
            <a:endParaRPr lang="zh-CN" altLang="en-US" dirty="0">
              <a:latin typeface="Calibri" panose="020F050202020403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bg>
      <p:bgPr>
        <a:blipFill rotWithShape="0">
          <a:blip r:embed="rId2"/>
          <a:stretch>
            <a:fillRect/>
          </a:stretch>
        </a:blipFill>
        <a:effectLst/>
      </p:bgPr>
    </p:bg>
    <p:spTree>
      <p:nvGrpSpPr>
        <p:cNvPr id="1" name=""/>
        <p:cNvGrpSpPr/>
        <p:nvPr/>
      </p:nvGrpSpPr>
      <p:grpSpPr>
        <a:xfrm>
          <a:off x="0" y="0"/>
          <a:ext cx="0" cy="0"/>
          <a:chOff x="0" y="0"/>
          <a:chExt cx="0" cy="0"/>
        </a:xfrm>
      </p:grpSpPr>
      <p:sp>
        <p:nvSpPr>
          <p:cNvPr id="13" name="矩形 12"/>
          <p:cNvSpPr/>
          <p:nvPr/>
        </p:nvSpPr>
        <p:spPr>
          <a:xfrm>
            <a:off x="1014413" y="0"/>
            <a:ext cx="81295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4" name="矩形 13"/>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6" name="日期占位符 1"/>
          <p:cNvSpPr>
            <a:spLocks noGrp="1"/>
          </p:cNvSpPr>
          <p:nvPr>
            <p:ph type="dt" sz="half" idx="2"/>
          </p:nvPr>
        </p:nvSpPr>
        <p:spPr>
          <a:xfrm>
            <a:off x="3581400" y="6305550"/>
            <a:ext cx="2133600" cy="476250"/>
          </a:xfrm>
          <a:prstGeom prst="rect">
            <a:avLst/>
          </a:prstGeom>
        </p:spPr>
        <p:txBody>
          <a:bodyPr anchor="b"/>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17" name="页脚占位符 2"/>
          <p:cNvSpPr>
            <a:spLocks noGrp="1"/>
          </p:cNvSpPr>
          <p:nvPr>
            <p:ph type="ftr" sz="quarter" idx="3"/>
          </p:nvPr>
        </p:nvSpPr>
        <p:spPr>
          <a:xfrm>
            <a:off x="5715000" y="6305550"/>
            <a:ext cx="2895600" cy="476250"/>
          </a:xfrm>
          <a:prstGeom prst="rect">
            <a:avLst/>
          </a:prstGeom>
        </p:spPr>
        <p:txBody>
          <a:bodyPr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18" name="灯片编号占位符 3"/>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p>
            <a:pPr algn="ctr" eaLnBrk="1" hangingPunct="1"/>
            <a:fld id="{9A0DB2DC-4C9A-4742-B13C-FB6460FD3503}" type="slidenum">
              <a:rPr lang="zh-CN" altLang="en-US" dirty="0">
                <a:ea typeface="华文行楷" panose="02010800040101010101" pitchFamily="2" charset="-122"/>
              </a:rPr>
            </a:fld>
            <a:endParaRPr lang="zh-CN" altLang="en-US" dirty="0">
              <a:ea typeface="华文行楷" panose="02010800040101010101" pitchFamily="2" charset="-122"/>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内容与标题">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lstStyle>
          <a:p>
            <a:r>
              <a:rPr lang="zh-CN" altLang="en-US" noProof="1"/>
              <a:t>单击此处编辑母版标题样式</a:t>
            </a:r>
            <a:endParaRPr lang="en-US" noProof="1"/>
          </a:p>
        </p:txBody>
      </p:sp>
      <p:sp>
        <p:nvSpPr>
          <p:cNvPr id="3" name="文本占位符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a:r>
              <a:rPr lang="zh-CN" altLang="en-US" noProof="1"/>
              <a:t>单击此处编辑母版文本样式</a:t>
            </a:r>
            <a:endParaRPr lang="zh-CN" altLang="en-US" noProof="1"/>
          </a:p>
        </p:txBody>
      </p:sp>
      <p:sp>
        <p:nvSpPr>
          <p:cNvPr id="4" name="内容占位符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13" name="日期占位符 4"/>
          <p:cNvSpPr>
            <a:spLocks noGrp="1"/>
          </p:cNvSpPr>
          <p:nvPr>
            <p:ph type="dt" sz="half" idx="12"/>
          </p:nvPr>
        </p:nvSpPr>
        <p:spPr>
          <a:xfrm>
            <a:off x="3581400" y="6305550"/>
            <a:ext cx="2133600" cy="476250"/>
          </a:xfrm>
          <a:prstGeom prst="rect">
            <a:avLst/>
          </a:prstGeom>
        </p:spPr>
        <p:txBody>
          <a:bodyPr anchor="b"/>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14" name="页脚占位符 5"/>
          <p:cNvSpPr>
            <a:spLocks noGrp="1"/>
          </p:cNvSpPr>
          <p:nvPr>
            <p:ph type="ftr" sz="quarter" idx="3"/>
          </p:nvPr>
        </p:nvSpPr>
        <p:spPr>
          <a:xfrm>
            <a:off x="5715000" y="6305550"/>
            <a:ext cx="2895600" cy="476250"/>
          </a:xfrm>
          <a:prstGeom prst="rect">
            <a:avLst/>
          </a:prstGeom>
        </p:spPr>
        <p:txBody>
          <a:bodyPr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16" name="灯片编号占位符 6"/>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p>
            <a:pPr algn="ctr" eaLnBrk="1" hangingPunct="1"/>
            <a:fld id="{9A0DB2DC-4C9A-4742-B13C-FB6460FD3503}" type="slidenum">
              <a:rPr lang="zh-CN" altLang="en-US" dirty="0">
                <a:ea typeface="华文行楷" panose="02010800040101010101" pitchFamily="2" charset="-122"/>
              </a:rPr>
            </a:fld>
            <a:endParaRPr lang="zh-CN" altLang="en-US" dirty="0">
              <a:ea typeface="华文行楷" panose="02010800040101010101" pitchFamily="2" charset="-122"/>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图片与标题">
    <p:bg>
      <p:bgPr>
        <a:blipFill rotWithShape="0">
          <a:blip r:embed="rId2"/>
          <a:stretch>
            <a:fillRect/>
          </a:stretch>
        </a:blipFill>
        <a:effectLst/>
      </p:bgPr>
    </p:bg>
    <p:spTree>
      <p:nvGrpSpPr>
        <p:cNvPr id="1" name=""/>
        <p:cNvGrpSpPr/>
        <p:nvPr/>
      </p:nvGrpSpPr>
      <p:grpSpPr>
        <a:xfrm>
          <a:off x="0" y="0"/>
          <a:ext cx="0" cy="0"/>
          <a:chOff x="0" y="0"/>
          <a:chExt cx="0" cy="0"/>
        </a:xfrm>
      </p:grpSpPr>
      <p:sp>
        <p:nvSpPr>
          <p:cNvPr id="13" name="矩形 12"/>
          <p:cNvSpPr/>
          <p:nvPr/>
        </p:nvSpPr>
        <p:spPr>
          <a:xfrm>
            <a:off x="761999"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marL="0" marR="0" lvl="0" indent="-283210" algn="l" defTabSz="914400" rtl="0" eaLnBrk="1" fontAlgn="auto" latinLnBrk="0" hangingPunct="1">
              <a:lnSpc>
                <a:spcPts val="3000"/>
              </a:lnSpc>
              <a:spcBef>
                <a:spcPts val="600"/>
              </a:spcBef>
              <a:spcAft>
                <a:spcPts val="0"/>
              </a:spcAft>
              <a:buClr>
                <a:schemeClr val="accent1"/>
              </a:buClr>
              <a:buSzPct val="80000"/>
              <a:buFont typeface="Wingdings 2" panose="05020102010507070707"/>
              <a:buNone/>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14" name="流程图: 过程 13"/>
          <p:cNvSpPr/>
          <p:nvPr/>
        </p:nvSpPr>
        <p:spPr>
          <a:xfrm rot="19468671">
            <a:off x="396875" y="954088"/>
            <a:ext cx="685800"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6" name="流程图: 过程 15"/>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 name="标题 1"/>
          <p:cNvSpPr>
            <a:spLocks noGrp="1"/>
          </p:cNvSpPr>
          <p:nvPr>
            <p:ph type="title"/>
          </p:nvPr>
        </p:nvSpPr>
        <p:spPr>
          <a:xfrm>
            <a:off x="5886896" y="1066800"/>
            <a:ext cx="2743200" cy="1981200"/>
          </a:xfrm>
        </p:spPr>
        <p:txBody>
          <a:bodyPr anchor="b">
            <a:noAutofit/>
          </a:bodyPr>
          <a:lstStyle>
            <a:lvl1pPr algn="l">
              <a:buNone/>
              <a:defRPr sz="2100" b="1">
                <a:effectLst/>
              </a:defRPr>
            </a:lvl1pPr>
          </a:lstStyle>
          <a:p>
            <a:r>
              <a:rPr lang="zh-CN" altLang="en-US" noProof="1"/>
              <a:t>单击此处编辑母版标题样式</a:t>
            </a:r>
            <a:endParaRPr lang="en-US" noProof="1"/>
          </a:p>
        </p:txBody>
      </p:sp>
      <p:sp>
        <p:nvSpPr>
          <p:cNvPr id="3" name="图片占位符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vert="horz" wrap="square" lIns="91440" tIns="274320" rIns="91440" bIns="45720" numCol="1" anchor="t" anchorCtr="0" compatLnSpc="1">
            <a:normAutofit/>
          </a:bodyPr>
          <a:lstStyle>
            <a:lvl1pPr indent="0">
              <a:buNone/>
              <a:defRPr sz="3200"/>
            </a:lvl1pPr>
          </a:lstStyle>
          <a:p>
            <a:pPr marL="365125" marR="0" lvl="0" indent="0" algn="l" defTabSz="914400" rtl="0" eaLnBrk="0" fontAlgn="base" latinLnBrk="0" hangingPunct="0">
              <a:lnSpc>
                <a:spcPct val="100000"/>
              </a:lnSpc>
              <a:spcBef>
                <a:spcPts val="600"/>
              </a:spcBef>
              <a:spcAft>
                <a:spcPct val="0"/>
              </a:spcAft>
              <a:buClr>
                <a:schemeClr val="accent1"/>
              </a:buClr>
              <a:buSzPct val="80000"/>
              <a:buFont typeface="Wingdings 2" panose="05020102010507070707" pitchFamily="18" charset="2"/>
              <a:buNone/>
              <a:defRPr/>
            </a:pPr>
            <a:r>
              <a:rPr kumimoji="0" lang="zh-CN" altLang="en-US" sz="3200" b="0" i="0" u="none" strike="noStrike" kern="1200" cap="none" spc="0" normalizeH="0" baseline="0" noProof="0">
                <a:ln>
                  <a:noFill/>
                </a:ln>
                <a:solidFill>
                  <a:schemeClr val="tx1"/>
                </a:solidFill>
                <a:effectLst/>
                <a:uLnTx/>
                <a:uFillTx/>
                <a:latin typeface="+mn-lt"/>
                <a:ea typeface="+mn-ea"/>
                <a:cs typeface="+mn-cs"/>
              </a:rPr>
              <a:t>单击图标添加图片</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a:r>
              <a:rPr lang="zh-CN" altLang="en-US" noProof="1"/>
              <a:t>单击此处编辑母版文本样式</a:t>
            </a:r>
            <a:endParaRPr lang="zh-CN" altLang="en-US" noProof="1"/>
          </a:p>
        </p:txBody>
      </p:sp>
      <p:sp>
        <p:nvSpPr>
          <p:cNvPr id="17" name="日期占位符 4"/>
          <p:cNvSpPr>
            <a:spLocks noGrp="1"/>
          </p:cNvSpPr>
          <p:nvPr>
            <p:ph type="dt" sz="half" idx="12"/>
          </p:nvPr>
        </p:nvSpPr>
        <p:spPr>
          <a:xfrm>
            <a:off x="3581400" y="6305550"/>
            <a:ext cx="2133600" cy="476250"/>
          </a:xfrm>
          <a:prstGeom prst="rect">
            <a:avLst/>
          </a:prstGeom>
        </p:spPr>
        <p:txBody>
          <a:bodyPr anchor="b"/>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18" name="页脚占位符 5"/>
          <p:cNvSpPr>
            <a:spLocks noGrp="1"/>
          </p:cNvSpPr>
          <p:nvPr>
            <p:ph type="ftr" sz="quarter" idx="3"/>
          </p:nvPr>
        </p:nvSpPr>
        <p:spPr>
          <a:xfrm>
            <a:off x="5715000" y="6305550"/>
            <a:ext cx="2895600" cy="476250"/>
          </a:xfrm>
          <a:prstGeom prst="rect">
            <a:avLst/>
          </a:prstGeom>
        </p:spPr>
        <p:txBody>
          <a:bodyPr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19" name="灯片编号占位符 6"/>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p>
            <a:pPr algn="ctr" eaLnBrk="1" hangingPunct="1"/>
            <a:fld id="{9A0DB2DC-4C9A-4742-B13C-FB6460FD3503}" type="slidenum">
              <a:rPr lang="zh-CN" altLang="en-US" dirty="0">
                <a:ea typeface="华文行楷" panose="02010800040101010101" pitchFamily="2" charset="-122"/>
              </a:rPr>
            </a:fld>
            <a:endParaRPr lang="zh-CN" altLang="en-US" dirty="0">
              <a:ea typeface="华文行楷" panose="02010800040101010101" pitchFamily="2" charset="-122"/>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7" name="饼形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8" name="椭圆 7"/>
          <p:cNvSpPr/>
          <p:nvPr/>
        </p:nvSpPr>
        <p:spPr>
          <a:xfrm>
            <a:off x="168275" y="20638"/>
            <a:ext cx="1703388" cy="1703388"/>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1" name="同心圆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2" name="矩形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 name="标题占位符 4"/>
          <p:cNvSpPr>
            <a:spLocks noGrp="1"/>
          </p:cNvSpPr>
          <p:nvPr>
            <p:ph type="title"/>
          </p:nvPr>
        </p:nvSpPr>
        <p:spPr>
          <a:xfrm>
            <a:off x="1435100" y="274638"/>
            <a:ext cx="7499350" cy="1143000"/>
          </a:xfrm>
          <a:prstGeom prst="rect">
            <a:avLst/>
          </a:prstGeom>
        </p:spPr>
        <p:txBody>
          <a:bodyPr anchor="ctr">
            <a:normAutofit/>
          </a:bodyPr>
          <a:lstStyle/>
          <a:p>
            <a:r>
              <a:rPr lang="zh-CN" altLang="en-US" noProof="1"/>
              <a:t>单击此处编辑母版标题样式</a:t>
            </a:r>
            <a:endParaRPr lang="en-US" noProof="1"/>
          </a:p>
        </p:txBody>
      </p:sp>
      <p:sp>
        <p:nvSpPr>
          <p:cNvPr id="1033" name="文本占位符 8"/>
          <p:cNvSpPr>
            <a:spLocks noGrp="1"/>
          </p:cNvSpPr>
          <p:nvPr>
            <p:ph type="body"/>
          </p:nvPr>
        </p:nvSpPr>
        <p:spPr>
          <a:xfrm>
            <a:off x="1435100" y="1447800"/>
            <a:ext cx="7499350" cy="48006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en-US" altLang="zh-CN" dirty="0"/>
          </a:p>
        </p:txBody>
      </p:sp>
      <p:sp>
        <p:nvSpPr>
          <p:cNvPr id="24" name="日期占位符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buFontTx/>
              <a:buNone/>
              <a:defRPr kumimoji="0" sz="1200">
                <a:solidFill>
                  <a:schemeClr val="bg2">
                    <a:shade val="50000"/>
                    <a:satMod val="200000"/>
                  </a:schemeClr>
                </a:solidFill>
                <a:latin typeface="+mn-lt"/>
                <a:ea typeface="+mn-ea"/>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10" name="页脚占位符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buFontTx/>
              <a:buNone/>
              <a:defRPr kumimoji="0" sz="1200">
                <a:solidFill>
                  <a:schemeClr val="bg2">
                    <a:shade val="50000"/>
                    <a:satMod val="200000"/>
                  </a:schemeClr>
                </a:solidFill>
                <a:effectLst/>
                <a:latin typeface="+mn-lt"/>
                <a:ea typeface="+mn-ea"/>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22" name="灯片编号占位符 21"/>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lstStyle>
            <a:lvl1pPr algn="ctr">
              <a:defRPr sz="1200">
                <a:solidFill>
                  <a:srgbClr val="B5A788"/>
                </a:solidFill>
                <a:ea typeface="华文行楷" panose="02010800040101010101" pitchFamily="2" charset="-122"/>
              </a:defRPr>
            </a:lvl1pPr>
          </a:lstStyle>
          <a:p>
            <a:pPr lvl="0" eaLnBrk="1" hangingPunct="1"/>
            <a:fld id="{9A0DB2DC-4C9A-4742-B13C-FB6460FD3503}" type="slidenum">
              <a:rPr lang="zh-CN" altLang="en-US" dirty="0">
                <a:latin typeface="Calibri" panose="020F0502020204030204" pitchFamily="34" charset="0"/>
              </a:rPr>
            </a:fld>
            <a:endParaRPr lang="zh-CN" altLang="en-US" dirty="0">
              <a:latin typeface="Calibri" panose="020F0502020204030204" pitchFamily="34" charset="0"/>
            </a:endParaRPr>
          </a:p>
        </p:txBody>
      </p:sp>
      <p:sp>
        <p:nvSpPr>
          <p:cNvPr id="15" name="矩形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Cambria" panose="02040503050406030204" pitchFamily="18" charset="0"/>
          <a:ea typeface="华文行楷" panose="02010800040101010101" pitchFamily="2" charset="-122"/>
        </a:defRPr>
      </a:lvl2pPr>
      <a:lvl3pPr algn="l" rtl="0" eaLnBrk="0" fontAlgn="base" hangingPunct="0">
        <a:spcBef>
          <a:spcPct val="0"/>
        </a:spcBef>
        <a:spcAft>
          <a:spcPct val="0"/>
        </a:spcAft>
        <a:defRPr sz="4300">
          <a:solidFill>
            <a:srgbClr val="572314"/>
          </a:solidFill>
          <a:latin typeface="Cambria" panose="02040503050406030204" pitchFamily="18" charset="0"/>
          <a:ea typeface="华文行楷" panose="02010800040101010101" pitchFamily="2" charset="-122"/>
        </a:defRPr>
      </a:lvl3pPr>
      <a:lvl4pPr algn="l" rtl="0" eaLnBrk="0" fontAlgn="base" hangingPunct="0">
        <a:spcBef>
          <a:spcPct val="0"/>
        </a:spcBef>
        <a:spcAft>
          <a:spcPct val="0"/>
        </a:spcAft>
        <a:defRPr sz="4300">
          <a:solidFill>
            <a:srgbClr val="572314"/>
          </a:solidFill>
          <a:latin typeface="Cambria" panose="02040503050406030204" pitchFamily="18" charset="0"/>
          <a:ea typeface="华文行楷" panose="02010800040101010101" pitchFamily="2" charset="-122"/>
        </a:defRPr>
      </a:lvl4pPr>
      <a:lvl5pPr algn="l" rtl="0" eaLnBrk="0" fontAlgn="base" hangingPunct="0">
        <a:spcBef>
          <a:spcPct val="0"/>
        </a:spcBef>
        <a:spcAft>
          <a:spcPct val="0"/>
        </a:spcAft>
        <a:defRPr sz="4300">
          <a:solidFill>
            <a:srgbClr val="572314"/>
          </a:solidFill>
          <a:latin typeface="Cambria" panose="02040503050406030204" pitchFamily="18" charset="0"/>
          <a:ea typeface="华文行楷" panose="02010800040101010101" pitchFamily="2" charset="-122"/>
        </a:defRPr>
      </a:lvl5pPr>
      <a:lvl6pPr marL="457200" algn="l" rtl="0" fontAlgn="base">
        <a:spcBef>
          <a:spcPct val="0"/>
        </a:spcBef>
        <a:spcAft>
          <a:spcPct val="0"/>
        </a:spcAft>
        <a:defRPr sz="4300">
          <a:solidFill>
            <a:srgbClr val="572314"/>
          </a:solidFill>
          <a:latin typeface="Cambria" panose="02040503050406030204" pitchFamily="18" charset="0"/>
          <a:ea typeface="华文行楷" panose="02010800040101010101" pitchFamily="2" charset="-122"/>
        </a:defRPr>
      </a:lvl6pPr>
      <a:lvl7pPr marL="914400" algn="l" rtl="0" fontAlgn="base">
        <a:spcBef>
          <a:spcPct val="0"/>
        </a:spcBef>
        <a:spcAft>
          <a:spcPct val="0"/>
        </a:spcAft>
        <a:defRPr sz="4300">
          <a:solidFill>
            <a:srgbClr val="572314"/>
          </a:solidFill>
          <a:latin typeface="Cambria" panose="02040503050406030204" pitchFamily="18" charset="0"/>
          <a:ea typeface="华文行楷" panose="02010800040101010101" pitchFamily="2" charset="-122"/>
        </a:defRPr>
      </a:lvl7pPr>
      <a:lvl8pPr marL="1371600" algn="l" rtl="0" fontAlgn="base">
        <a:spcBef>
          <a:spcPct val="0"/>
        </a:spcBef>
        <a:spcAft>
          <a:spcPct val="0"/>
        </a:spcAft>
        <a:defRPr sz="4300">
          <a:solidFill>
            <a:srgbClr val="572314"/>
          </a:solidFill>
          <a:latin typeface="Cambria" panose="02040503050406030204" pitchFamily="18" charset="0"/>
          <a:ea typeface="华文行楷" panose="02010800040101010101" pitchFamily="2" charset="-122"/>
        </a:defRPr>
      </a:lvl8pPr>
      <a:lvl9pPr marL="1828800" algn="l" rtl="0" fontAlgn="base">
        <a:spcBef>
          <a:spcPct val="0"/>
        </a:spcBef>
        <a:spcAft>
          <a:spcPct val="0"/>
        </a:spcAft>
        <a:defRPr sz="4300">
          <a:solidFill>
            <a:srgbClr val="572314"/>
          </a:solidFill>
          <a:latin typeface="Cambria" panose="02040503050406030204" pitchFamily="18" charset="0"/>
          <a:ea typeface="华文行楷" panose="02010800040101010101" pitchFamily="2" charset="-122"/>
        </a:defRPr>
      </a:lvl9pPr>
    </p:titleStyle>
    <p:bodyStyle>
      <a:lvl1pPr marL="365125" indent="-282575" algn="l" rtl="0" eaLnBrk="0" fontAlgn="base" hangingPunct="0">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640080" indent="-236855" algn="l" rtl="0" eaLnBrk="0" fontAlgn="base" hangingPunct="0">
        <a:spcBef>
          <a:spcPts val="550"/>
        </a:spcBef>
        <a:spcAft>
          <a:spcPct val="0"/>
        </a:spcAft>
        <a:buClr>
          <a:schemeClr val="accent1"/>
        </a:buClr>
        <a:buFont typeface="Verdana" panose="020B0604030504040204"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097280" indent="-173355" algn="l" rtl="0" eaLnBrk="0" fontAlgn="base" hangingPunct="0">
        <a:spcBef>
          <a:spcPct val="20000"/>
        </a:spcBef>
        <a:spcAft>
          <a:spcPct val="0"/>
        </a:spcAft>
        <a:buClr>
          <a:srgbClr val="C32D2E"/>
        </a:buClr>
        <a:buFont typeface="Wingdings 2" panose="05020102010507070707" pitchFamily="18" charset="2"/>
        <a:buChar char=""/>
        <a:defRPr sz="2000" kern="1200">
          <a:solidFill>
            <a:schemeClr val="tx1"/>
          </a:solidFill>
          <a:latin typeface="+mn-lt"/>
          <a:ea typeface="+mn-ea"/>
          <a:cs typeface="+mn-cs"/>
        </a:defRPr>
      </a:lvl4pPr>
      <a:lvl5pPr marL="1297305" indent="-182880" algn="l" rtl="0" eaLnBrk="0" fontAlgn="base" hangingPunct="0">
        <a:spcBef>
          <a:spcPct val="20000"/>
        </a:spcBef>
        <a:spcAft>
          <a:spcPct val="0"/>
        </a:spcAft>
        <a:buClr>
          <a:srgbClr val="84AA33"/>
        </a:buClr>
        <a:buFont typeface="Wingdings 2" panose="05020102010507070707"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panose="05020102010507070707"/>
        <a:buChar char=""/>
        <a:defRPr kumimoji="0" sz="2000" kern="1200">
          <a:solidFill>
            <a:schemeClr val="tx1"/>
          </a:solidFill>
          <a:latin typeface="+mn-lt"/>
          <a:ea typeface="+mn-ea"/>
          <a:cs typeface="+mn-cs"/>
        </a:defRPr>
      </a:lvl6pPr>
      <a:lvl7pPr marL="1718945" indent="-182880" algn="l" rtl="0" eaLnBrk="1" latinLnBrk="0" hangingPunct="1">
        <a:lnSpc>
          <a:spcPct val="100000"/>
        </a:lnSpc>
        <a:spcBef>
          <a:spcPct val="20000"/>
        </a:spcBef>
        <a:buClr>
          <a:schemeClr val="accent6"/>
        </a:buClr>
        <a:buFont typeface="Wingdings 2" panose="05020102010507070707"/>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panose="05020102010507070707"/>
        <a:buChar char=""/>
        <a:defRPr kumimoji="0" sz="2000" kern="1200">
          <a:solidFill>
            <a:schemeClr val="tx1"/>
          </a:solidFill>
          <a:latin typeface="+mn-lt"/>
          <a:ea typeface="+mn-ea"/>
          <a:cs typeface="+mn-cs"/>
        </a:defRPr>
      </a:lvl8pPr>
      <a:lvl9pPr marL="2130425" indent="-182880" algn="l" rtl="0" eaLnBrk="1" latinLnBrk="0" hangingPunct="1">
        <a:lnSpc>
          <a:spcPct val="100000"/>
        </a:lnSpc>
        <a:spcBef>
          <a:spcPct val="20000"/>
        </a:spcBef>
        <a:buClr>
          <a:schemeClr val="accent6"/>
        </a:buClr>
        <a:buFont typeface="Wingdings 2" panose="05020102010507070707"/>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image" Target="../media/image3.jpeg"/><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7.jpeg"/><Relationship Id="rId1" Type="http://schemas.openxmlformats.org/officeDocument/2006/relationships/tags" Target="../tags/tag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 name="标题 9"/>
          <p:cNvSpPr>
            <a:spLocks noGrp="1"/>
          </p:cNvSpPr>
          <p:nvPr>
            <p:ph type="title"/>
          </p:nvPr>
        </p:nvSpPr>
        <p:spPr>
          <a:xfrm>
            <a:off x="1116013" y="765175"/>
            <a:ext cx="6119813" cy="1162050"/>
          </a:xfrm>
        </p:spPr>
        <p:txBody>
          <a:bodyPr anchor="b">
            <a:normAutofit fontScale="90000"/>
          </a:bodyPr>
          <a:lstStyle/>
          <a:p>
            <a:pPr marL="0" marR="0" lvl="0" indent="0" algn="l" defTabSz="914400" rtl="0" eaLnBrk="1" fontAlgn="base" latinLnBrk="0" hangingPunct="1">
              <a:lnSpc>
                <a:spcPts val="2000"/>
              </a:lnSpc>
              <a:spcBef>
                <a:spcPct val="0"/>
              </a:spcBef>
              <a:spcAft>
                <a:spcPct val="0"/>
              </a:spcAft>
              <a:buClrTx/>
              <a:buSzTx/>
              <a:buFontTx/>
              <a:buNone/>
              <a:defRPr/>
            </a:pPr>
            <a:br>
              <a:rPr kumimoji="0" lang="en-US" altLang="zh-CN" sz="2200" b="1" i="0" u="none" strike="noStrike" kern="1200" cap="all" spc="0" normalizeH="0" baseline="0" noProof="0" dirty="0">
                <a:ln>
                  <a:noFill/>
                </a:ln>
                <a:solidFill>
                  <a:srgbClr val="572314"/>
                </a:solidFill>
                <a:effectLst>
                  <a:outerShdw blurRad="50000" dist="30000" dir="5400000" algn="tl" rotWithShape="0">
                    <a:srgbClr val="000000">
                      <a:alpha val="30000"/>
                    </a:srgbClr>
                  </a:outerShdw>
                </a:effectLst>
                <a:uLnTx/>
                <a:uFillTx/>
                <a:latin typeface="+mj-lt"/>
                <a:ea typeface="+mj-ea"/>
                <a:cs typeface="+mj-cs"/>
              </a:rPr>
            </a:br>
            <a:br>
              <a:rPr kumimoji="0" lang="en-US" altLang="zh-CN" sz="2200" b="1" i="0" u="none" strike="noStrike" kern="1200" cap="all" spc="0" normalizeH="0" baseline="0" noProof="0" dirty="0">
                <a:ln>
                  <a:noFill/>
                </a:ln>
                <a:solidFill>
                  <a:srgbClr val="572314"/>
                </a:solidFill>
                <a:effectLst>
                  <a:outerShdw blurRad="50000" dist="30000" dir="5400000" algn="tl" rotWithShape="0">
                    <a:srgbClr val="000000">
                      <a:alpha val="30000"/>
                    </a:srgbClr>
                  </a:outerShdw>
                </a:effectLst>
                <a:uLnTx/>
                <a:uFillTx/>
                <a:latin typeface="+mj-lt"/>
                <a:ea typeface="+mj-ea"/>
                <a:cs typeface="+mj-cs"/>
              </a:rPr>
            </a:br>
            <a:br>
              <a:rPr kumimoji="0" lang="en-US" altLang="zh-CN" sz="2200" b="1" i="0" u="none" strike="noStrike" kern="1200" cap="all" spc="0" normalizeH="0" baseline="0" noProof="0" dirty="0">
                <a:ln>
                  <a:noFill/>
                </a:ln>
                <a:solidFill>
                  <a:srgbClr val="572314"/>
                </a:solidFill>
                <a:effectLst>
                  <a:outerShdw blurRad="50000" dist="30000" dir="5400000" algn="tl" rotWithShape="0">
                    <a:srgbClr val="000000">
                      <a:alpha val="30000"/>
                    </a:srgbClr>
                  </a:outerShdw>
                </a:effectLst>
                <a:uLnTx/>
                <a:uFillTx/>
                <a:latin typeface="+mj-lt"/>
                <a:ea typeface="+mj-ea"/>
                <a:cs typeface="+mj-cs"/>
              </a:rPr>
            </a:br>
            <a:r>
              <a:rPr kumimoji="0" lang="en-US" altLang="zh-CN" sz="2200" b="1" i="0" u="none" strike="noStrike" kern="1200" cap="all" spc="0" normalizeH="0" baseline="0" noProof="0" dirty="0">
                <a:ln>
                  <a:noFill/>
                </a:ln>
                <a:solidFill>
                  <a:srgbClr val="572314"/>
                </a:solidFill>
                <a:effectLst>
                  <a:outerShdw blurRad="50000" dist="30000" dir="5400000" algn="tl" rotWithShape="0">
                    <a:srgbClr val="000000">
                      <a:alpha val="30000"/>
                    </a:srgbClr>
                  </a:outerShdw>
                </a:effectLst>
                <a:uLnTx/>
                <a:uFillTx/>
                <a:latin typeface="+mj-lt"/>
                <a:ea typeface="+mj-ea"/>
                <a:cs typeface="+mj-cs"/>
              </a:rPr>
              <a:t>  </a:t>
            </a:r>
            <a:r>
              <a:rPr kumimoji="0" lang="en-US" altLang="zh-CN" sz="4400" b="1" i="0" u="none" strike="noStrike" kern="1200" cap="all" spc="0" normalizeH="0" baseline="0" noProof="0" dirty="0">
                <a:ln>
                  <a:noFill/>
                </a:ln>
                <a:solidFill>
                  <a:srgbClr val="572314"/>
                </a:solidFill>
                <a:effectLst>
                  <a:outerShdw blurRad="50000" dist="30000" dir="5400000" algn="tl" rotWithShape="0">
                    <a:srgbClr val="000000">
                      <a:alpha val="30000"/>
                    </a:srgbClr>
                  </a:outerShdw>
                </a:effectLst>
                <a:uLnTx/>
                <a:uFillTx/>
                <a:latin typeface="+mj-lt"/>
                <a:ea typeface="+mj-ea"/>
                <a:cs typeface="+mj-cs"/>
              </a:rPr>
              <a:t>《</a:t>
            </a:r>
            <a:r>
              <a:rPr kumimoji="0" lang="zh-CN" altLang="en-US" sz="4400" b="1" i="0" u="none" strike="noStrike" kern="1200" cap="all" spc="0" normalizeH="0" baseline="0" noProof="0" dirty="0">
                <a:ln>
                  <a:noFill/>
                </a:ln>
                <a:solidFill>
                  <a:srgbClr val="572314"/>
                </a:solidFill>
                <a:effectLst>
                  <a:outerShdw blurRad="50000" dist="30000" dir="5400000" algn="tl" rotWithShape="0">
                    <a:srgbClr val="000000">
                      <a:alpha val="30000"/>
                    </a:srgbClr>
                  </a:outerShdw>
                </a:effectLst>
                <a:uLnTx/>
                <a:uFillTx/>
                <a:latin typeface="+mj-lt"/>
                <a:ea typeface="+mj-ea"/>
                <a:cs typeface="+mj-cs"/>
              </a:rPr>
              <a:t>语言学概论》导学方案</a:t>
            </a:r>
            <a:endParaRPr kumimoji="0" lang="zh-CN" altLang="en-US" sz="4400" b="1" i="0" u="none" strike="noStrike" kern="1200" cap="all" spc="0" normalizeH="0" baseline="0" noProof="0" dirty="0">
              <a:ln>
                <a:noFill/>
              </a:ln>
              <a:solidFill>
                <a:srgbClr val="572314"/>
              </a:solidFill>
              <a:effectLst>
                <a:outerShdw blurRad="50000" dist="30000" dir="5400000" algn="tl" rotWithShape="0">
                  <a:srgbClr val="000000">
                    <a:alpha val="30000"/>
                  </a:srgbClr>
                </a:outerShdw>
              </a:effectLst>
              <a:uLnTx/>
              <a:uFillTx/>
              <a:latin typeface="+mj-lt"/>
              <a:ea typeface="+mj-ea"/>
              <a:cs typeface="+mj-cs"/>
            </a:endParaRPr>
          </a:p>
        </p:txBody>
      </p:sp>
      <p:sp>
        <p:nvSpPr>
          <p:cNvPr id="8195" name="副标题 10"/>
          <p:cNvSpPr>
            <a:spLocks noGrp="1"/>
          </p:cNvSpPr>
          <p:nvPr>
            <p:ph sz="half" idx="1"/>
          </p:nvPr>
        </p:nvSpPr>
        <p:spPr/>
        <p:txBody>
          <a:bodyPr vert="horz" wrap="square" lIns="91440" tIns="45720" rIns="91440" bIns="45720" anchor="t" anchorCtr="0"/>
          <a:p>
            <a:pPr eaLnBrk="1" hangingPunct="1">
              <a:buSzPct val="80000"/>
            </a:pPr>
            <a:endParaRPr lang="en-US" altLang="zh-CN" kern="1200" dirty="0">
              <a:latin typeface="+mn-lt"/>
              <a:ea typeface="+mn-ea"/>
              <a:cs typeface="+mn-cs"/>
            </a:endParaRPr>
          </a:p>
          <a:p>
            <a:pPr eaLnBrk="1" hangingPunct="1">
              <a:buSzPct val="80000"/>
            </a:pPr>
            <a:r>
              <a:rPr lang="zh-CN" altLang="en-US" kern="1200" dirty="0">
                <a:latin typeface="+mn-lt"/>
                <a:ea typeface="+mn-ea"/>
                <a:cs typeface="+mn-cs"/>
              </a:rPr>
              <a:t>                                刘涛</a:t>
            </a:r>
            <a:r>
              <a:rPr lang="en-US" altLang="zh-CN" kern="1200" dirty="0">
                <a:latin typeface="+mn-lt"/>
                <a:ea typeface="+mn-ea"/>
                <a:cs typeface="+mn-cs"/>
              </a:rPr>
              <a:t>                       </a:t>
            </a:r>
            <a:endParaRPr lang="en-US" altLang="zh-CN" kern="1200" dirty="0">
              <a:latin typeface="+mn-lt"/>
              <a:ea typeface="+mn-ea"/>
              <a:cs typeface="+mn-cs"/>
            </a:endParaRPr>
          </a:p>
          <a:p>
            <a:pPr eaLnBrk="1" hangingPunct="1">
              <a:buSzPct val="80000"/>
            </a:pPr>
            <a:r>
              <a:rPr lang="en-US" altLang="zh-CN" kern="1200" dirty="0">
                <a:latin typeface="+mn-lt"/>
                <a:ea typeface="+mn-ea"/>
                <a:cs typeface="+mn-cs"/>
              </a:rPr>
              <a:t>                       2023</a:t>
            </a:r>
            <a:r>
              <a:rPr lang="zh-CN" altLang="en-US" kern="1200" dirty="0">
                <a:latin typeface="+mn-lt"/>
                <a:ea typeface="+mn-ea"/>
                <a:cs typeface="+mn-cs"/>
              </a:rPr>
              <a:t>年</a:t>
            </a:r>
            <a:r>
              <a:rPr lang="en-US" altLang="zh-CN" kern="1200" dirty="0">
                <a:latin typeface="+mn-lt"/>
                <a:ea typeface="+mn-ea"/>
                <a:cs typeface="+mn-cs"/>
              </a:rPr>
              <a:t>5</a:t>
            </a:r>
            <a:r>
              <a:rPr lang="zh-CN" altLang="en-US" kern="1200" dirty="0">
                <a:latin typeface="+mn-lt"/>
                <a:ea typeface="+mn-ea"/>
                <a:cs typeface="+mn-cs"/>
              </a:rPr>
              <a:t>月</a:t>
            </a:r>
            <a:r>
              <a:rPr lang="en-US" altLang="zh-CN" kern="1200" dirty="0">
                <a:latin typeface="+mn-lt"/>
                <a:ea typeface="+mn-ea"/>
                <a:cs typeface="+mn-cs"/>
              </a:rPr>
              <a:t>15</a:t>
            </a:r>
            <a:r>
              <a:rPr lang="zh-CN" altLang="en-US" kern="1200" dirty="0">
                <a:latin typeface="+mn-lt"/>
                <a:ea typeface="+mn-ea"/>
                <a:cs typeface="+mn-cs"/>
              </a:rPr>
              <a:t>日</a:t>
            </a:r>
            <a:endParaRPr lang="zh-CN" altLang="en-US" kern="1200" dirty="0">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chor="ctr">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defRPr/>
            </a:pPr>
            <a:br>
              <a:rPr kumimoji="0" lang="en-US" altLang="zh-CN" sz="4800" b="0" i="0" u="none" strike="noStrike" kern="1200" cap="none" spc="0" normalizeH="0" baseline="0" noProof="0" dirty="0">
                <a:ln>
                  <a:noFill/>
                </a:ln>
                <a:solidFill>
                  <a:schemeClr val="accent1"/>
                </a:solidFill>
                <a:effectLst>
                  <a:outerShdw blurRad="50000" dist="30000" dir="5400000" algn="tl" rotWithShape="0">
                    <a:srgbClr val="000000">
                      <a:alpha val="30000"/>
                    </a:srgbClr>
                  </a:outerShdw>
                </a:effectLst>
                <a:uLnTx/>
                <a:uFillTx/>
                <a:latin typeface="+mj-lt"/>
                <a:ea typeface="+mj-ea"/>
                <a:cs typeface="+mj-cs"/>
              </a:rPr>
            </a:br>
            <a:r>
              <a:rPr kumimoji="0" lang="zh-CN" altLang="en-US" sz="4800" b="0" i="0" u="none" strike="noStrike" kern="1200" cap="none" spc="0" normalizeH="0" baseline="0" noProof="0" dirty="0">
                <a:ln>
                  <a:noFill/>
                </a:ln>
                <a:solidFill>
                  <a:schemeClr val="accent1"/>
                </a:solidFill>
                <a:effectLst>
                  <a:outerShdw blurRad="50000" dist="30000" dir="5400000" algn="tl" rotWithShape="0">
                    <a:srgbClr val="000000">
                      <a:alpha val="30000"/>
                    </a:srgbClr>
                  </a:outerShdw>
                </a:effectLst>
                <a:uLnTx/>
                <a:uFillTx/>
                <a:latin typeface="+mj-lt"/>
                <a:ea typeface="+mj-ea"/>
                <a:cs typeface="+mj-cs"/>
              </a:rPr>
              <a:t>如需帮助请联系我！</a:t>
            </a:r>
            <a:endParaRPr kumimoji="0" lang="zh-CN" altLang="en-US" sz="4800" b="0" i="0" u="none" strike="noStrike" kern="1200" cap="none" spc="0" normalizeH="0" baseline="0" noProof="0" dirty="0">
              <a:ln>
                <a:noFill/>
              </a:ln>
              <a:solidFill>
                <a:schemeClr val="accent1"/>
              </a:solidFill>
              <a:effectLst>
                <a:outerShdw blurRad="50000" dist="30000" dir="5400000" algn="tl" rotWithShape="0">
                  <a:srgbClr val="000000">
                    <a:alpha val="30000"/>
                  </a:srgbClr>
                </a:outerShdw>
              </a:effectLst>
              <a:uLnTx/>
              <a:uFillTx/>
              <a:latin typeface="+mj-lt"/>
              <a:ea typeface="+mj-ea"/>
              <a:cs typeface="+mj-cs"/>
            </a:endParaRPr>
          </a:p>
        </p:txBody>
      </p:sp>
      <p:sp>
        <p:nvSpPr>
          <p:cNvPr id="3" name="内容占位符 2"/>
          <p:cNvSpPr>
            <a:spLocks noGrp="1"/>
          </p:cNvSpPr>
          <p:nvPr>
            <p:ph idx="1"/>
          </p:nvPr>
        </p:nvSpPr>
        <p:spPr/>
        <p:txBody>
          <a:bodyPr vert="horz" wrap="square" lIns="91440" tIns="45720" rIns="91440" bIns="45720" numCol="1" anchor="t" anchorCtr="0" compatLnSpc="1">
            <a:normAutofit/>
          </a:bodyPr>
          <a:lstStyle/>
          <a:p>
            <a:pPr marL="365760" marR="0" lvl="0" indent="-283210" algn="l" defTabSz="914400" rtl="0" eaLnBrk="1" fontAlgn="auto" latinLnBrk="0" hangingPunct="1">
              <a:lnSpc>
                <a:spcPct val="100000"/>
              </a:lnSpc>
              <a:spcBef>
                <a:spcPts val="600"/>
              </a:spcBef>
              <a:spcAft>
                <a:spcPts val="0"/>
              </a:spcAft>
              <a:buClr>
                <a:schemeClr val="accent1"/>
              </a:buClr>
              <a:buSzPct val="80000"/>
              <a:buFont typeface="Wingdings 2" panose="05020102010507070707"/>
              <a:buChar char=""/>
              <a:defRPr/>
            </a:pPr>
            <a:endParaRPr kumimoji="0" lang="en-US" altLang="zh-CN" sz="3200" b="0" i="0" u="none" strike="noStrike" kern="1200" cap="none" spc="0" normalizeH="0" baseline="0" noProof="0" dirty="0">
              <a:ln>
                <a:noFill/>
              </a:ln>
              <a:solidFill>
                <a:schemeClr val="tx1"/>
              </a:solidFill>
              <a:effectLst/>
              <a:uLnTx/>
              <a:uFillTx/>
              <a:latin typeface="+mn-lt"/>
              <a:ea typeface="+mn-ea"/>
              <a:cs typeface="+mn-cs"/>
            </a:endParaRPr>
          </a:p>
          <a:p>
            <a:pPr marL="365760" marR="0" lvl="0" indent="-283210" algn="l" defTabSz="914400" rtl="0" eaLnBrk="1" fontAlgn="auto" latinLnBrk="0" hangingPunct="1">
              <a:lnSpc>
                <a:spcPct val="100000"/>
              </a:lnSpc>
              <a:spcBef>
                <a:spcPts val="600"/>
              </a:spcBef>
              <a:spcAft>
                <a:spcPts val="0"/>
              </a:spcAft>
              <a:buClr>
                <a:schemeClr val="accent1"/>
              </a:buClr>
              <a:buSzPct val="80000"/>
              <a:buFont typeface="Wingdings 2" panose="05020102010507070707"/>
              <a:buChar char=""/>
              <a:defRPr/>
            </a:pPr>
            <a:endParaRPr kumimoji="0" lang="en-US" altLang="zh-CN" sz="3200" b="0" i="0" u="none" strike="noStrike" kern="1200" cap="none" spc="0" normalizeH="0" baseline="0" noProof="0" dirty="0">
              <a:ln>
                <a:noFill/>
              </a:ln>
              <a:solidFill>
                <a:schemeClr val="tx1"/>
              </a:solidFill>
              <a:effectLst/>
              <a:uLnTx/>
              <a:uFillTx/>
              <a:latin typeface="+mn-lt"/>
              <a:ea typeface="+mn-ea"/>
              <a:cs typeface="+mn-cs"/>
            </a:endParaRPr>
          </a:p>
          <a:p>
            <a:pPr marL="365760" marR="0" lvl="0" indent="-283210" algn="l" defTabSz="914400" rtl="0" eaLnBrk="1" fontAlgn="auto" latinLnBrk="0" hangingPunct="1">
              <a:lnSpc>
                <a:spcPct val="100000"/>
              </a:lnSpc>
              <a:spcBef>
                <a:spcPts val="600"/>
              </a:spcBef>
              <a:spcAft>
                <a:spcPts val="0"/>
              </a:spcAft>
              <a:buClr>
                <a:schemeClr val="accent1"/>
              </a:buClr>
              <a:buSzPct val="80000"/>
              <a:buFont typeface="Wingdings 2" panose="05020102010507070707"/>
              <a:buChar char=""/>
              <a:defRPr/>
            </a:pPr>
            <a:r>
              <a:rPr kumimoji="0" lang="zh-CN" altLang="en-US" sz="4400" b="0" i="0" u="none" strike="noStrike" kern="1200" cap="none" spc="0" normalizeH="0" baseline="0" noProof="0" dirty="0">
                <a:ln>
                  <a:noFill/>
                </a:ln>
                <a:solidFill>
                  <a:schemeClr val="tx1"/>
                </a:solidFill>
                <a:effectLst/>
                <a:uLnTx/>
                <a:uFillTx/>
                <a:latin typeface="+mn-ea"/>
                <a:ea typeface="+mn-ea"/>
                <a:cs typeface="+mn-cs"/>
              </a:rPr>
              <a:t>榆林分校教师联系方式：</a:t>
            </a:r>
            <a:endParaRPr kumimoji="0" lang="en-US" altLang="zh-CN" sz="4400" b="0" i="0" u="none" strike="noStrike" kern="1200" cap="none" spc="0" normalizeH="0" baseline="0" noProof="0" dirty="0">
              <a:ln>
                <a:noFill/>
              </a:ln>
              <a:solidFill>
                <a:schemeClr val="tx1"/>
              </a:solidFill>
              <a:effectLst/>
              <a:uLnTx/>
              <a:uFillTx/>
              <a:latin typeface="+mn-ea"/>
              <a:ea typeface="+mn-ea"/>
              <a:cs typeface="+mn-cs"/>
            </a:endParaRPr>
          </a:p>
          <a:p>
            <a:pPr marL="365760" marR="0" lvl="0" indent="-283210" algn="l" defTabSz="914400" rtl="0" eaLnBrk="1" fontAlgn="auto" latinLnBrk="0" hangingPunct="1">
              <a:lnSpc>
                <a:spcPct val="100000"/>
              </a:lnSpc>
              <a:spcBef>
                <a:spcPts val="600"/>
              </a:spcBef>
              <a:spcAft>
                <a:spcPts val="0"/>
              </a:spcAft>
              <a:buClr>
                <a:schemeClr val="accent1"/>
              </a:buClr>
              <a:buSzPct val="80000"/>
              <a:buFont typeface="Wingdings 2" panose="05020102010507070707"/>
              <a:buChar char=""/>
              <a:defRPr/>
            </a:pPr>
            <a:r>
              <a:rPr kumimoji="0" lang="zh-CN" altLang="en-US" sz="4400" b="0" i="0" u="none" strike="noStrike" kern="1200" cap="none" spc="0" normalizeH="0" baseline="0" noProof="0" dirty="0">
                <a:ln>
                  <a:noFill/>
                </a:ln>
                <a:solidFill>
                  <a:schemeClr val="tx1"/>
                </a:solidFill>
                <a:effectLst/>
                <a:uLnTx/>
                <a:uFillTx/>
                <a:latin typeface="+mn-ea"/>
                <a:ea typeface="+mn-ea"/>
                <a:cs typeface="+mn-cs"/>
              </a:rPr>
              <a:t>电话：</a:t>
            </a:r>
            <a:r>
              <a:rPr kumimoji="0" lang="en-US" altLang="zh-CN" sz="4400" b="0" i="0" u="none" strike="noStrike" kern="1200" cap="none" spc="0" normalizeH="0" baseline="0" noProof="0" dirty="0">
                <a:ln>
                  <a:noFill/>
                </a:ln>
                <a:solidFill>
                  <a:schemeClr val="tx1"/>
                </a:solidFill>
                <a:effectLst/>
                <a:uLnTx/>
                <a:uFillTx/>
                <a:latin typeface="+mn-ea"/>
                <a:ea typeface="+mn-ea"/>
                <a:cs typeface="+mn-cs"/>
              </a:rPr>
              <a:t>13891251123</a:t>
            </a:r>
            <a:r>
              <a:rPr kumimoji="0" lang="zh-CN" altLang="en-US" sz="4400" b="0" i="0" u="none" strike="noStrike" kern="1200" cap="none" spc="0" normalizeH="0" baseline="0" noProof="0" dirty="0">
                <a:ln>
                  <a:noFill/>
                </a:ln>
                <a:solidFill>
                  <a:schemeClr val="tx1"/>
                </a:solidFill>
                <a:effectLst/>
                <a:uLnTx/>
                <a:uFillTx/>
                <a:latin typeface="+mn-ea"/>
                <a:ea typeface="+mn-ea"/>
                <a:cs typeface="+mn-cs"/>
              </a:rPr>
              <a:t>（微信同号）</a:t>
            </a:r>
            <a:endParaRPr kumimoji="0" lang="en-US" altLang="zh-CN" sz="4400" b="0" i="0" u="none" strike="noStrike" kern="1200" cap="none" spc="0" normalizeH="0" baseline="0" noProof="0" dirty="0">
              <a:ln>
                <a:noFill/>
              </a:ln>
              <a:solidFill>
                <a:schemeClr val="tx1"/>
              </a:solidFill>
              <a:effectLst/>
              <a:uLnTx/>
              <a:uFillTx/>
              <a:latin typeface="+mn-ea"/>
              <a:ea typeface="+mn-ea"/>
              <a:cs typeface="+mn-cs"/>
            </a:endParaRPr>
          </a:p>
          <a:p>
            <a:pPr marL="365760" marR="0" lvl="0" indent="-283210" algn="l" defTabSz="914400" rtl="0" eaLnBrk="1" fontAlgn="auto" latinLnBrk="0" hangingPunct="1">
              <a:lnSpc>
                <a:spcPct val="100000"/>
              </a:lnSpc>
              <a:spcBef>
                <a:spcPts val="600"/>
              </a:spcBef>
              <a:spcAft>
                <a:spcPts val="0"/>
              </a:spcAft>
              <a:buClr>
                <a:schemeClr val="accent1"/>
              </a:buClr>
              <a:buSzPct val="80000"/>
              <a:buFont typeface="Wingdings 2" panose="05020102010507070707"/>
              <a:buChar char=""/>
              <a:defRPr/>
            </a:pPr>
            <a:r>
              <a:rPr kumimoji="0" lang="en-US" altLang="zh-CN" sz="4400" b="0" i="0" u="none" strike="noStrike" kern="1200" cap="none" spc="0" normalizeH="0" baseline="0" noProof="0" dirty="0">
                <a:ln>
                  <a:noFill/>
                </a:ln>
                <a:solidFill>
                  <a:schemeClr val="tx1"/>
                </a:solidFill>
                <a:effectLst/>
                <a:uLnTx/>
                <a:uFillTx/>
                <a:latin typeface="+mn-ea"/>
                <a:ea typeface="+mn-ea"/>
                <a:cs typeface="+mn-cs"/>
              </a:rPr>
              <a:t>QQ</a:t>
            </a:r>
            <a:r>
              <a:rPr kumimoji="0" lang="zh-CN" altLang="en-US" sz="4400" b="0" i="0" u="none" strike="noStrike" kern="1200" cap="none" spc="0" normalizeH="0" baseline="0" noProof="0" dirty="0">
                <a:ln>
                  <a:noFill/>
                </a:ln>
                <a:solidFill>
                  <a:schemeClr val="tx1"/>
                </a:solidFill>
                <a:effectLst/>
                <a:uLnTx/>
                <a:uFillTx/>
                <a:latin typeface="+mn-ea"/>
                <a:ea typeface="+mn-ea"/>
                <a:cs typeface="+mn-cs"/>
              </a:rPr>
              <a:t>：</a:t>
            </a:r>
            <a:r>
              <a:rPr kumimoji="0" lang="en-US" altLang="zh-CN" sz="4400" b="0" i="0" u="none" strike="noStrike" kern="1200" cap="none" spc="0" normalizeH="0" baseline="0" noProof="0" dirty="0">
                <a:ln>
                  <a:noFill/>
                </a:ln>
                <a:solidFill>
                  <a:schemeClr val="tx1"/>
                </a:solidFill>
                <a:effectLst/>
                <a:uLnTx/>
                <a:uFillTx/>
                <a:latin typeface="+mn-ea"/>
                <a:ea typeface="+mn-ea"/>
                <a:cs typeface="+mn-cs"/>
              </a:rPr>
              <a:t>185744330</a:t>
            </a:r>
            <a:endParaRPr kumimoji="0" lang="zh-CN" altLang="en-US" sz="4400" b="0" i="0" u="none" strike="noStrike" kern="1200" cap="none" spc="0" normalizeH="0" baseline="0" noProof="0" dirty="0">
              <a:ln>
                <a:noFill/>
              </a:ln>
              <a:solidFill>
                <a:schemeClr val="tx1"/>
              </a:solidFill>
              <a:effectLst/>
              <a:uLnTx/>
              <a:uFillTx/>
              <a:latin typeface="+mn-ea"/>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258888" y="2492375"/>
            <a:ext cx="7499350" cy="1143000"/>
          </a:xfrm>
        </p:spPr>
        <p:txBody>
          <a:bodyPr anchor="ctr">
            <a:normAutofit/>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6000" b="0" i="0" u="none" strike="noStrike" kern="1200" cap="none" spc="0" normalizeH="0" baseline="0" noProof="0" dirty="0">
                <a:ln>
                  <a:noFill/>
                </a:ln>
                <a:solidFill>
                  <a:schemeClr val="accent1"/>
                </a:solidFill>
                <a:effectLst>
                  <a:outerShdw blurRad="50000" dist="30000" dir="5400000" algn="tl" rotWithShape="0">
                    <a:srgbClr val="000000">
                      <a:alpha val="30000"/>
                    </a:srgbClr>
                  </a:outerShdw>
                </a:effectLst>
                <a:uLnTx/>
                <a:uFillTx/>
                <a:latin typeface="+mj-lt"/>
                <a:ea typeface="+mj-ea"/>
                <a:cs typeface="+mj-cs"/>
              </a:rPr>
              <a:t>祝大家学习愉快！！！</a:t>
            </a:r>
            <a:endParaRPr kumimoji="0" lang="zh-CN" altLang="en-US" sz="6000" b="0" i="0" u="none" strike="noStrike" kern="1200" cap="none" spc="0" normalizeH="0" baseline="0" noProof="0" dirty="0">
              <a:ln>
                <a:noFill/>
              </a:ln>
              <a:solidFill>
                <a:schemeClr val="accent1"/>
              </a:solidFill>
              <a:effectLst>
                <a:outerShdw blurRad="50000" dist="30000" dir="5400000" algn="tl" rotWithShape="0">
                  <a:srgbClr val="000000">
                    <a:alpha val="30000"/>
                  </a:srgbClr>
                </a:outerShdw>
              </a:effectLst>
              <a:uLnTx/>
              <a:uFillTx/>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403350" y="476250"/>
            <a:ext cx="7497763" cy="1143000"/>
          </a:xfrm>
        </p:spPr>
        <p:txBody>
          <a:bodyPr anchor="ctr">
            <a:normAutofit/>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4400" b="0" i="0" u="none" strike="noStrike" kern="1200" cap="none" spc="0" normalizeH="0" baseline="0" noProof="0" dirty="0">
                <a:ln>
                  <a:noFill/>
                </a:ln>
                <a:solidFill>
                  <a:schemeClr val="accent1"/>
                </a:solidFill>
                <a:effectLst>
                  <a:outerShdw blurRad="50000" dist="30000" dir="5400000" algn="tl" rotWithShape="0">
                    <a:srgbClr val="000000">
                      <a:alpha val="30000"/>
                    </a:srgbClr>
                  </a:outerShdw>
                </a:effectLst>
                <a:uLnTx/>
                <a:uFillTx/>
                <a:latin typeface="+mj-lt"/>
                <a:ea typeface="+mj-ea"/>
                <a:cs typeface="+mj-cs"/>
              </a:rPr>
              <a:t>学习目标</a:t>
            </a:r>
            <a:endParaRPr kumimoji="0" lang="zh-CN" altLang="en-US" sz="4300" b="0" i="0" u="none" strike="noStrike" kern="1200" cap="none" spc="0" normalizeH="0" baseline="0" noProof="0" dirty="0">
              <a:ln>
                <a:noFill/>
              </a:ln>
              <a:solidFill>
                <a:schemeClr val="accent1"/>
              </a:solidFill>
              <a:effectLst>
                <a:outerShdw blurRad="50000" dist="30000" dir="5400000" algn="tl" rotWithShape="0">
                  <a:srgbClr val="000000">
                    <a:alpha val="30000"/>
                  </a:srgbClr>
                </a:outerShdw>
              </a:effectLst>
              <a:uLnTx/>
              <a:uFillTx/>
              <a:latin typeface="+mj-lt"/>
              <a:ea typeface="+mj-ea"/>
              <a:cs typeface="+mj-cs"/>
            </a:endParaRPr>
          </a:p>
        </p:txBody>
      </p:sp>
      <p:sp>
        <p:nvSpPr>
          <p:cNvPr id="3" name="内容占位符 2"/>
          <p:cNvSpPr>
            <a:spLocks noGrp="1"/>
          </p:cNvSpPr>
          <p:nvPr>
            <p:ph idx="1"/>
          </p:nvPr>
        </p:nvSpPr>
        <p:spPr/>
        <p:txBody>
          <a:bodyPr vert="horz" wrap="square" lIns="91440" tIns="45720" rIns="91440" bIns="45720" numCol="1" anchor="t" anchorCtr="0" compatLnSpc="1">
            <a:normAutofit/>
          </a:bodyPr>
          <a:lstStyle/>
          <a:p>
            <a:pPr marL="0" marR="0" lvl="0" indent="0" algn="l" defTabSz="914400" rtl="0" eaLnBrk="1" fontAlgn="auto" latinLnBrk="0" hangingPunct="1">
              <a:lnSpc>
                <a:spcPct val="100000"/>
              </a:lnSpc>
              <a:spcBef>
                <a:spcPts val="600"/>
              </a:spcBef>
              <a:spcAft>
                <a:spcPts val="0"/>
              </a:spcAft>
              <a:buClr>
                <a:schemeClr val="accent1"/>
              </a:buClr>
              <a:buSzPct val="80000"/>
              <a:buFont typeface="Wingdings 2" panose="05020102010507070707"/>
              <a:buNone/>
              <a:defRPr/>
            </a:pPr>
            <a:endParaRPr kumimoji="0" lang="en-US" altLang="zh-CN" sz="3200" b="0" i="0" u="none" strike="noStrike" kern="1200" cap="none" spc="0" normalizeH="0" baseline="0" noProof="0" dirty="0">
              <a:ln>
                <a:noFill/>
              </a:ln>
              <a:solidFill>
                <a:srgbClr val="FF0000"/>
              </a:solidFill>
              <a:effectLst/>
              <a:uLnTx/>
              <a:uFillTx/>
              <a:latin typeface="华文新魏" panose="02010800040101010101" pitchFamily="2" charset="-122"/>
              <a:ea typeface="华文新魏" panose="02010800040101010101" pitchFamily="2" charset="-122"/>
              <a:cs typeface="+mn-cs"/>
            </a:endParaRPr>
          </a:p>
          <a:p>
            <a:pPr marL="0" marR="0" lvl="0" indent="0" algn="l" defTabSz="914400" rtl="0" eaLnBrk="1" fontAlgn="auto" latinLnBrk="0" hangingPunct="1">
              <a:lnSpc>
                <a:spcPct val="100000"/>
              </a:lnSpc>
              <a:spcBef>
                <a:spcPts val="600"/>
              </a:spcBef>
              <a:spcAft>
                <a:spcPts val="0"/>
              </a:spcAft>
              <a:buClr>
                <a:schemeClr val="accent1"/>
              </a:buClr>
              <a:buSzPct val="80000"/>
              <a:buFont typeface="Wingdings 2" panose="05020102010507070707"/>
              <a:buNone/>
              <a:defRPr/>
            </a:pPr>
            <a:endParaRPr kumimoji="0" lang="en-US" altLang="zh-CN" sz="3500" b="0" i="0" u="none" strike="noStrike" kern="1200" cap="none" spc="0" normalizeH="0" baseline="0" noProof="0" dirty="0">
              <a:ln>
                <a:noFill/>
              </a:ln>
              <a:solidFill>
                <a:schemeClr val="accent1"/>
              </a:solidFill>
              <a:effectLst/>
              <a:uLnTx/>
              <a:uFillTx/>
              <a:latin typeface="+mn-ea"/>
              <a:ea typeface="+mn-ea"/>
              <a:cs typeface="+mn-cs"/>
            </a:endParaRPr>
          </a:p>
          <a:p>
            <a:pPr marL="0" marR="0" lvl="0" indent="0" algn="l" defTabSz="914400" rtl="0" eaLnBrk="1" fontAlgn="auto" latinLnBrk="0" hangingPunct="1">
              <a:lnSpc>
                <a:spcPct val="100000"/>
              </a:lnSpc>
              <a:spcBef>
                <a:spcPts val="600"/>
              </a:spcBef>
              <a:spcAft>
                <a:spcPts val="0"/>
              </a:spcAft>
              <a:buClr>
                <a:schemeClr val="accent1"/>
              </a:buClr>
              <a:buSzPct val="80000"/>
              <a:buFont typeface="Wingdings 2" panose="05020102010507070707"/>
              <a:buNone/>
              <a:defRPr/>
            </a:pPr>
            <a:r>
              <a:rPr kumimoji="0" lang="zh-CN" altLang="en-US" sz="4400" b="0" i="0" u="none" strike="noStrike" kern="1200" cap="none" spc="0" normalizeH="0" baseline="0" noProof="0" dirty="0">
                <a:ln>
                  <a:noFill/>
                </a:ln>
                <a:solidFill>
                  <a:schemeClr val="accent1"/>
                </a:solidFill>
                <a:effectLst/>
                <a:uLnTx/>
                <a:uFillTx/>
                <a:latin typeface="+mn-ea"/>
                <a:ea typeface="+mn-ea"/>
                <a:cs typeface="+mn-cs"/>
              </a:rPr>
              <a:t>一、浏览、学习课程资源</a:t>
            </a:r>
            <a:endParaRPr kumimoji="0" lang="en-US" altLang="zh-CN" sz="4400" b="0" i="0" u="none" strike="noStrike" kern="1200" cap="none" spc="0" normalizeH="0" baseline="0" noProof="0" dirty="0">
              <a:ln>
                <a:noFill/>
              </a:ln>
              <a:solidFill>
                <a:schemeClr val="accent1"/>
              </a:solidFill>
              <a:effectLst/>
              <a:uLnTx/>
              <a:uFillTx/>
              <a:latin typeface="+mn-ea"/>
              <a:ea typeface="+mn-ea"/>
              <a:cs typeface="+mn-cs"/>
            </a:endParaRPr>
          </a:p>
          <a:p>
            <a:pPr marL="0" marR="0" lvl="0" indent="0" algn="l" defTabSz="914400" rtl="0" eaLnBrk="1" fontAlgn="auto" latinLnBrk="0" hangingPunct="1">
              <a:lnSpc>
                <a:spcPct val="100000"/>
              </a:lnSpc>
              <a:spcBef>
                <a:spcPts val="600"/>
              </a:spcBef>
              <a:spcAft>
                <a:spcPts val="0"/>
              </a:spcAft>
              <a:buClr>
                <a:schemeClr val="accent1"/>
              </a:buClr>
              <a:buSzPct val="80000"/>
              <a:buFont typeface="Wingdings 2" panose="05020102010507070707"/>
              <a:buNone/>
              <a:defRPr/>
            </a:pPr>
            <a:r>
              <a:rPr kumimoji="0" lang="zh-CN" altLang="en-US" sz="4400" b="0" i="0" u="none" strike="noStrike" kern="1200" cap="none" spc="0" normalizeH="0" baseline="0" noProof="0" dirty="0">
                <a:ln>
                  <a:noFill/>
                </a:ln>
                <a:solidFill>
                  <a:schemeClr val="accent1"/>
                </a:solidFill>
                <a:effectLst/>
                <a:uLnTx/>
                <a:uFillTx/>
                <a:latin typeface="+mn-ea"/>
                <a:ea typeface="+mn-ea"/>
                <a:cs typeface="+mn-cs"/>
              </a:rPr>
              <a:t>二、完成形考任务</a:t>
            </a:r>
            <a:br>
              <a:rPr kumimoji="0" lang="en-US" altLang="zh-CN" sz="4400" b="0" i="0" u="none" strike="noStrike" kern="1200" cap="none" spc="0" normalizeH="0" baseline="0" noProof="0" dirty="0">
                <a:ln>
                  <a:noFill/>
                </a:ln>
                <a:solidFill>
                  <a:schemeClr val="accent1"/>
                </a:solidFill>
                <a:effectLst/>
                <a:uLnTx/>
                <a:uFillTx/>
                <a:latin typeface="+mn-ea"/>
                <a:ea typeface="+mn-ea"/>
                <a:cs typeface="+mn-cs"/>
              </a:rPr>
            </a:br>
            <a:r>
              <a:rPr kumimoji="0" lang="zh-CN" altLang="en-US" sz="4400" b="0" i="0" u="none" strike="noStrike" kern="1200" cap="none" spc="0" normalizeH="0" baseline="0" noProof="0" dirty="0">
                <a:ln>
                  <a:noFill/>
                </a:ln>
                <a:solidFill>
                  <a:schemeClr val="accent1"/>
                </a:solidFill>
                <a:effectLst/>
                <a:uLnTx/>
                <a:uFillTx/>
                <a:latin typeface="+mn-ea"/>
                <a:ea typeface="+mn-ea"/>
                <a:cs typeface="+mn-cs"/>
              </a:rPr>
              <a:t>三、参与网上教学活动</a:t>
            </a:r>
            <a:br>
              <a:rPr kumimoji="0" lang="en-US" altLang="zh-CN" sz="3500" b="0" i="0" u="none" strike="noStrike" kern="1200" cap="none" spc="0" normalizeH="0" baseline="0" noProof="0" dirty="0">
                <a:ln>
                  <a:noFill/>
                </a:ln>
                <a:solidFill>
                  <a:schemeClr val="accent1"/>
                </a:solidFill>
                <a:effectLst/>
                <a:uLnTx/>
                <a:uFillTx/>
                <a:latin typeface="+mn-ea"/>
                <a:ea typeface="+mn-ea"/>
                <a:cs typeface="+mn-cs"/>
              </a:rPr>
            </a:br>
            <a:endParaRPr kumimoji="0" lang="zh-CN" altLang="zh-CN" sz="3500" b="0" i="0" u="none" strike="noStrike" kern="1200" cap="none" spc="0" normalizeH="0" baseline="0" noProof="0" dirty="0">
              <a:ln>
                <a:noFill/>
              </a:ln>
              <a:solidFill>
                <a:schemeClr val="accent1"/>
              </a:solidFill>
              <a:effectLst/>
              <a:uLnTx/>
              <a:uFillTx/>
              <a:latin typeface="+mn-ea"/>
              <a:ea typeface="+mn-ea"/>
              <a:cs typeface="+mn-cs"/>
            </a:endParaRPr>
          </a:p>
          <a:p>
            <a:pPr marL="365760" marR="0" lvl="0" indent="-283210" algn="l" defTabSz="914400" rtl="0" eaLnBrk="1" fontAlgn="auto" latinLnBrk="0" hangingPunct="1">
              <a:lnSpc>
                <a:spcPct val="100000"/>
              </a:lnSpc>
              <a:spcBef>
                <a:spcPts val="600"/>
              </a:spcBef>
              <a:spcAft>
                <a:spcPts val="0"/>
              </a:spcAft>
              <a:buClr>
                <a:schemeClr val="accent1"/>
              </a:buClr>
              <a:buSzPct val="80000"/>
              <a:buFont typeface="Wingdings 2" panose="05020102010507070707"/>
              <a:buChar char=""/>
              <a:defRPr/>
            </a:pPr>
            <a:endParaRPr kumimoji="0" lang="zh-CN" alt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116013" y="333375"/>
            <a:ext cx="7920038" cy="574675"/>
          </a:xfrm>
        </p:spPr>
        <p:txBody>
          <a:bodyPr anchor="ctr">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300" b="0" i="0" u="none" strike="noStrike" kern="1200" cap="none" spc="0" normalizeH="0" baseline="0" noProof="0" dirty="0">
                <a:ln>
                  <a:noFill/>
                </a:ln>
                <a:solidFill>
                  <a:schemeClr val="accent1"/>
                </a:solidFill>
                <a:effectLst>
                  <a:outerShdw blurRad="50000" dist="30000" dir="5400000" algn="tl" rotWithShape="0">
                    <a:srgbClr val="000000">
                      <a:alpha val="30000"/>
                    </a:srgbClr>
                  </a:outerShdw>
                </a:effectLst>
                <a:uLnTx/>
                <a:uFillTx/>
                <a:latin typeface="+mj-ea"/>
                <a:ea typeface="+mj-ea"/>
                <a:cs typeface="+mj-cs"/>
              </a:rPr>
              <a:t>打开国家开放大学学习网（</a:t>
            </a:r>
            <a:r>
              <a:rPr kumimoji="0" lang="en-US" altLang="zh-CN" sz="2300" b="0" i="0" u="none" strike="noStrike" kern="1200" cap="none" spc="0" normalizeH="0" baseline="0" noProof="0" dirty="0">
                <a:ln>
                  <a:noFill/>
                </a:ln>
                <a:solidFill>
                  <a:schemeClr val="accent1"/>
                </a:solidFill>
                <a:effectLst>
                  <a:outerShdw blurRad="50000" dist="30000" dir="5400000" algn="tl" rotWithShape="0">
                    <a:srgbClr val="000000">
                      <a:alpha val="30000"/>
                    </a:srgbClr>
                  </a:outerShdw>
                </a:effectLst>
                <a:uLnTx/>
                <a:uFillTx/>
                <a:latin typeface="+mn-lt"/>
                <a:ea typeface="+mj-ea"/>
                <a:cs typeface="+mj-cs"/>
              </a:rPr>
              <a:t>http://one.ouchn.cn/</a:t>
            </a:r>
            <a:r>
              <a:rPr kumimoji="0" lang="zh-CN" altLang="en-US" sz="2300" b="0" i="0" u="none" strike="noStrike" kern="1200" cap="none" spc="0" normalizeH="0" baseline="0" noProof="0" dirty="0">
                <a:ln>
                  <a:noFill/>
                </a:ln>
                <a:solidFill>
                  <a:schemeClr val="accent1"/>
                </a:solidFill>
                <a:effectLst>
                  <a:outerShdw blurRad="50000" dist="30000" dir="5400000" algn="tl" rotWithShape="0">
                    <a:srgbClr val="000000">
                      <a:alpha val="30000"/>
                    </a:srgbClr>
                  </a:outerShdw>
                </a:effectLst>
                <a:uLnTx/>
                <a:uFillTx/>
                <a:latin typeface="+mj-ea"/>
                <a:ea typeface="+mj-ea"/>
                <a:cs typeface="+mj-cs"/>
              </a:rPr>
              <a:t>）</a:t>
            </a:r>
            <a:r>
              <a:rPr kumimoji="0" lang="en-US" altLang="zh-CN" sz="2300" b="0" i="0" u="none" strike="noStrike" kern="1200" cap="none" spc="0" normalizeH="0" baseline="0" noProof="0" dirty="0">
                <a:ln>
                  <a:noFill/>
                </a:ln>
                <a:solidFill>
                  <a:schemeClr val="accent1"/>
                </a:solidFill>
                <a:effectLst>
                  <a:outerShdw blurRad="50000" dist="30000" dir="5400000" algn="tl" rotWithShape="0">
                    <a:srgbClr val="000000">
                      <a:alpha val="30000"/>
                    </a:srgbClr>
                  </a:outerShdw>
                </a:effectLst>
                <a:uLnTx/>
                <a:uFillTx/>
                <a:latin typeface="+mj-ea"/>
                <a:ea typeface="+mj-ea"/>
                <a:cs typeface="+mj-cs"/>
              </a:rPr>
              <a:t>,</a:t>
            </a:r>
            <a:r>
              <a:rPr kumimoji="0" lang="zh-CN" altLang="en-US" sz="2300" b="0" i="0" u="none" strike="noStrike" kern="1200" cap="none" spc="0" normalizeH="0" baseline="0" noProof="0" dirty="0">
                <a:ln>
                  <a:noFill/>
                </a:ln>
                <a:solidFill>
                  <a:schemeClr val="accent1"/>
                </a:solidFill>
                <a:effectLst>
                  <a:outerShdw blurRad="50000" dist="30000" dir="5400000" algn="tl" rotWithShape="0">
                    <a:srgbClr val="000000">
                      <a:alpha val="30000"/>
                    </a:srgbClr>
                  </a:outerShdw>
                </a:effectLst>
                <a:uLnTx/>
                <a:uFillTx/>
                <a:latin typeface="+mj-ea"/>
                <a:ea typeface="+mj-ea"/>
                <a:cs typeface="+mj-cs"/>
              </a:rPr>
              <a:t>选择“登录”</a:t>
            </a:r>
            <a:endParaRPr kumimoji="0" lang="zh-CN" altLang="en-US" sz="2300" b="0" i="0" u="none" strike="noStrike" kern="1200" cap="none" spc="0" normalizeH="0" baseline="0" noProof="0" dirty="0">
              <a:ln>
                <a:noFill/>
              </a:ln>
              <a:solidFill>
                <a:schemeClr val="accent1"/>
              </a:solidFill>
              <a:effectLst>
                <a:outerShdw blurRad="50000" dist="30000" dir="5400000" algn="tl" rotWithShape="0">
                  <a:srgbClr val="000000">
                    <a:alpha val="30000"/>
                  </a:srgbClr>
                </a:outerShdw>
              </a:effectLst>
              <a:uLnTx/>
              <a:uFillTx/>
              <a:latin typeface="+mj-ea"/>
              <a:ea typeface="+mj-ea"/>
              <a:cs typeface="+mj-cs"/>
            </a:endParaRPr>
          </a:p>
        </p:txBody>
      </p:sp>
      <p:pic>
        <p:nvPicPr>
          <p:cNvPr id="3" name="图片 2" descr="360截图20230224080221595"/>
          <p:cNvPicPr>
            <a:picLocks noChangeAspect="1"/>
          </p:cNvPicPr>
          <p:nvPr>
            <p:custDataLst>
              <p:tags r:id="rId1"/>
            </p:custDataLst>
          </p:nvPr>
        </p:nvPicPr>
        <p:blipFill>
          <a:blip r:embed="rId2"/>
          <a:stretch>
            <a:fillRect/>
          </a:stretch>
        </p:blipFill>
        <p:spPr>
          <a:xfrm>
            <a:off x="1259205" y="1196975"/>
            <a:ext cx="7806690" cy="321056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331913" y="692150"/>
            <a:ext cx="7497763" cy="720725"/>
          </a:xfrm>
        </p:spPr>
        <p:txBody>
          <a:bodyPr anchor="ctr">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3600" b="0" i="0" u="none" strike="noStrike" kern="1200" cap="none" spc="0" normalizeH="0" baseline="0" noProof="0" dirty="0">
                <a:ln>
                  <a:noFill/>
                </a:ln>
                <a:solidFill>
                  <a:schemeClr val="accent1"/>
                </a:solidFill>
                <a:effectLst>
                  <a:outerShdw blurRad="50000" dist="30000" dir="5400000" algn="tl" rotWithShape="0">
                    <a:srgbClr val="000000">
                      <a:alpha val="30000"/>
                    </a:srgbClr>
                  </a:outerShdw>
                </a:effectLst>
                <a:uLnTx/>
                <a:uFillTx/>
                <a:latin typeface="+mj-lt"/>
                <a:ea typeface="+mj-ea"/>
                <a:cs typeface="+mj-cs"/>
              </a:rPr>
              <a:t>用“学号”和“</a:t>
            </a:r>
            <a:r>
              <a:rPr kumimoji="0" lang="en-US" altLang="zh-CN" sz="3600" b="0" i="0" u="none" strike="noStrike" kern="1200" cap="none" spc="0" normalizeH="0" baseline="0" noProof="0" dirty="0">
                <a:ln>
                  <a:noFill/>
                </a:ln>
                <a:solidFill>
                  <a:schemeClr val="accent1"/>
                </a:solidFill>
                <a:effectLst>
                  <a:outerShdw blurRad="50000" dist="30000" dir="5400000" algn="tl" rotWithShape="0">
                    <a:srgbClr val="000000">
                      <a:alpha val="30000"/>
                    </a:srgbClr>
                  </a:outerShdw>
                </a:effectLst>
                <a:uLnTx/>
                <a:uFillTx/>
                <a:latin typeface="+mj-lt"/>
                <a:ea typeface="+mj-ea"/>
                <a:cs typeface="+mj-cs"/>
              </a:rPr>
              <a:t>Ouchn</a:t>
            </a:r>
            <a:r>
              <a:rPr kumimoji="0" lang="zh-CN" altLang="en-US" sz="3600" b="0" i="0" u="none" strike="noStrike" kern="1200" cap="none" spc="0" normalizeH="0" baseline="0" noProof="0" dirty="0">
                <a:ln>
                  <a:noFill/>
                </a:ln>
                <a:solidFill>
                  <a:schemeClr val="accent1"/>
                </a:solidFill>
                <a:effectLst>
                  <a:outerShdw blurRad="50000" dist="30000" dir="5400000" algn="tl" rotWithShape="0">
                    <a:srgbClr val="000000">
                      <a:alpha val="30000"/>
                    </a:srgbClr>
                  </a:outerShdw>
                </a:effectLst>
                <a:uLnTx/>
                <a:uFillTx/>
                <a:latin typeface="+mj-lt"/>
                <a:ea typeface="+mj-ea"/>
                <a:cs typeface="+mj-cs"/>
              </a:rPr>
              <a:t>出生年月日”登录</a:t>
            </a:r>
            <a:endParaRPr kumimoji="0" lang="zh-CN" altLang="en-US" sz="3600" b="0" i="0" u="none" strike="noStrike" kern="1200" cap="none" spc="0" normalizeH="0" baseline="0" noProof="0" dirty="0">
              <a:ln>
                <a:noFill/>
              </a:ln>
              <a:solidFill>
                <a:schemeClr val="accent1"/>
              </a:solidFill>
              <a:effectLst>
                <a:outerShdw blurRad="50000" dist="30000" dir="5400000" algn="tl" rotWithShape="0">
                  <a:srgbClr val="000000">
                    <a:alpha val="30000"/>
                  </a:srgbClr>
                </a:outerShdw>
              </a:effectLst>
              <a:uLnTx/>
              <a:uFillTx/>
              <a:latin typeface="+mj-lt"/>
              <a:ea typeface="+mj-ea"/>
              <a:cs typeface="+mj-cs"/>
            </a:endParaRPr>
          </a:p>
        </p:txBody>
      </p:sp>
      <p:pic>
        <p:nvPicPr>
          <p:cNvPr id="3" name="图片 2" descr="360截图20230224080323195"/>
          <p:cNvPicPr>
            <a:picLocks noChangeAspect="1"/>
          </p:cNvPicPr>
          <p:nvPr/>
        </p:nvPicPr>
        <p:blipFill>
          <a:blip r:embed="rId1"/>
          <a:stretch>
            <a:fillRect/>
          </a:stretch>
        </p:blipFill>
        <p:spPr>
          <a:xfrm>
            <a:off x="1081405" y="1844040"/>
            <a:ext cx="8062595" cy="366014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344613" y="549275"/>
            <a:ext cx="7497763" cy="777875"/>
          </a:xfrm>
        </p:spPr>
        <p:txBody>
          <a:bodyPr anchor="ctr">
            <a:normAutofit/>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3200" b="0" i="0" u="none" strike="noStrike" kern="1200" cap="none" spc="0" normalizeH="0" baseline="0" noProof="0" dirty="0">
                <a:ln>
                  <a:noFill/>
                </a:ln>
                <a:solidFill>
                  <a:schemeClr val="accent1"/>
                </a:solidFill>
                <a:effectLst>
                  <a:outerShdw blurRad="50000" dist="30000" dir="5400000" algn="tl" rotWithShape="0">
                    <a:srgbClr val="000000">
                      <a:alpha val="30000"/>
                    </a:srgbClr>
                  </a:outerShdw>
                </a:effectLst>
                <a:uLnTx/>
                <a:uFillTx/>
                <a:latin typeface="+mj-lt"/>
                <a:ea typeface="+mj-ea"/>
                <a:cs typeface="+mj-cs"/>
              </a:rPr>
              <a:t>点击“语言学概论”，进入课程</a:t>
            </a:r>
            <a:endParaRPr kumimoji="0" lang="zh-CN" altLang="en-US" sz="3200" b="0" i="0" u="none" strike="noStrike" kern="1200" cap="none" spc="0" normalizeH="0" baseline="0" noProof="0" dirty="0">
              <a:ln>
                <a:noFill/>
              </a:ln>
              <a:solidFill>
                <a:schemeClr val="accent1"/>
              </a:solidFill>
              <a:effectLst>
                <a:outerShdw blurRad="50000" dist="30000" dir="5400000" algn="tl" rotWithShape="0">
                  <a:srgbClr val="000000">
                    <a:alpha val="30000"/>
                  </a:srgbClr>
                </a:outerShdw>
              </a:effectLst>
              <a:uLnTx/>
              <a:uFillTx/>
              <a:latin typeface="+mj-lt"/>
              <a:ea typeface="+mj-ea"/>
              <a:cs typeface="+mj-cs"/>
            </a:endParaRPr>
          </a:p>
        </p:txBody>
      </p:sp>
      <p:sp>
        <p:nvSpPr>
          <p:cNvPr id="4" name="圆角矩形标注 3"/>
          <p:cNvSpPr/>
          <p:nvPr/>
        </p:nvSpPr>
        <p:spPr>
          <a:xfrm>
            <a:off x="7308215" y="188595"/>
            <a:ext cx="1368425" cy="2808288"/>
          </a:xfrm>
          <a:prstGeom prst="wedgeRoundRectCallout">
            <a:avLst>
              <a:gd name="adj1" fmla="val -53990"/>
              <a:gd name="adj2" fmla="val 97993"/>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800" b="0" i="0" u="none" strike="noStrike" kern="1200" cap="none" spc="0" normalizeH="0" baseline="0" noProof="0" dirty="0">
                <a:ln>
                  <a:noFill/>
                </a:ln>
                <a:solidFill>
                  <a:srgbClr val="FF0000"/>
                </a:solidFill>
                <a:effectLst/>
                <a:uLnTx/>
                <a:uFillTx/>
                <a:latin typeface="+mn-lt"/>
                <a:ea typeface="+mn-ea"/>
                <a:cs typeface="+mn-cs"/>
              </a:rPr>
              <a:t>点击进入课程</a:t>
            </a:r>
            <a:endParaRPr kumimoji="0" lang="zh-CN" altLang="en-US" sz="1800" b="0" i="0" u="none" strike="noStrike" kern="1200" cap="none" spc="0" normalizeH="0" baseline="0" noProof="0" dirty="0">
              <a:ln>
                <a:noFill/>
              </a:ln>
              <a:solidFill>
                <a:srgbClr val="FF0000"/>
              </a:solidFill>
              <a:effectLst/>
              <a:uLnTx/>
              <a:uFillTx/>
              <a:latin typeface="+mn-lt"/>
              <a:ea typeface="+mn-ea"/>
              <a:cs typeface="+mn-cs"/>
            </a:endParaRPr>
          </a:p>
        </p:txBody>
      </p:sp>
      <p:pic>
        <p:nvPicPr>
          <p:cNvPr id="3" name="图片 2" descr="360截图20230224080432827"/>
          <p:cNvPicPr>
            <a:picLocks noChangeAspect="1"/>
          </p:cNvPicPr>
          <p:nvPr/>
        </p:nvPicPr>
        <p:blipFill>
          <a:blip r:embed="rId1"/>
          <a:stretch>
            <a:fillRect/>
          </a:stretch>
        </p:blipFill>
        <p:spPr>
          <a:xfrm>
            <a:off x="1043940" y="3860800"/>
            <a:ext cx="7778115" cy="161417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435100" y="274638"/>
            <a:ext cx="7499350" cy="1143000"/>
          </a:xfrm>
        </p:spPr>
        <p:txBody>
          <a:bodyPr anchor="ctr">
            <a:normAutofit fontScale="90000"/>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4300" b="0" i="0" u="none" strike="noStrike" kern="1200" cap="none" spc="0" normalizeH="0" baseline="0" noProof="0" dirty="0">
                <a:ln>
                  <a:noFill/>
                </a:ln>
                <a:solidFill>
                  <a:srgbClr val="572314"/>
                </a:solidFill>
                <a:effectLst>
                  <a:outerShdw blurRad="50000" dist="30000" dir="5400000" algn="tl" rotWithShape="0">
                    <a:srgbClr val="000000">
                      <a:alpha val="30000"/>
                    </a:srgbClr>
                  </a:outerShdw>
                </a:effectLst>
                <a:uLnTx/>
                <a:uFillTx/>
                <a:latin typeface="+mj-lt"/>
                <a:ea typeface="+mj-ea"/>
                <a:cs typeface="+mj-cs"/>
              </a:rPr>
              <a:t>课程考核说明</a:t>
            </a:r>
            <a:br>
              <a:rPr kumimoji="0" lang="zh-CN" altLang="en-US" sz="4300" b="0" i="0" u="none" strike="noStrike" kern="1200" cap="none" spc="0" normalizeH="0" baseline="0" noProof="0" dirty="0">
                <a:ln>
                  <a:noFill/>
                </a:ln>
                <a:solidFill>
                  <a:srgbClr val="572314"/>
                </a:solidFill>
                <a:effectLst>
                  <a:outerShdw blurRad="50000" dist="30000" dir="5400000" algn="tl" rotWithShape="0">
                    <a:srgbClr val="000000">
                      <a:alpha val="30000"/>
                    </a:srgbClr>
                  </a:outerShdw>
                </a:effectLst>
                <a:uLnTx/>
                <a:uFillTx/>
                <a:latin typeface="+mj-lt"/>
                <a:ea typeface="+mj-ea"/>
                <a:cs typeface="+mj-cs"/>
              </a:rPr>
            </a:br>
            <a:endParaRPr kumimoji="0" lang="zh-CN" altLang="en-US" sz="4300" b="0" i="0" u="none" strike="noStrike" kern="1200" cap="none" spc="0" normalizeH="0" baseline="0" noProof="0" dirty="0">
              <a:ln>
                <a:noFill/>
              </a:ln>
              <a:solidFill>
                <a:srgbClr val="572314"/>
              </a:solidFill>
              <a:effectLst>
                <a:outerShdw blurRad="50000" dist="30000" dir="5400000" algn="tl" rotWithShape="0">
                  <a:srgbClr val="000000">
                    <a:alpha val="30000"/>
                  </a:srgbClr>
                </a:outerShdw>
              </a:effectLst>
              <a:uLnTx/>
              <a:uFillTx/>
              <a:latin typeface="+mj-lt"/>
              <a:ea typeface="+mj-ea"/>
              <a:cs typeface="+mj-cs"/>
            </a:endParaRPr>
          </a:p>
        </p:txBody>
      </p:sp>
      <p:sp>
        <p:nvSpPr>
          <p:cNvPr id="13315" name="矩形 2"/>
          <p:cNvSpPr/>
          <p:nvPr/>
        </p:nvSpPr>
        <p:spPr>
          <a:xfrm>
            <a:off x="1619250" y="981075"/>
            <a:ext cx="6985000" cy="5078413"/>
          </a:xfrm>
          <a:prstGeom prst="rect">
            <a:avLst/>
          </a:prstGeom>
          <a:noFill/>
          <a:ln w="9525">
            <a:noFill/>
          </a:ln>
        </p:spPr>
        <p:txBody>
          <a:bodyPr>
            <a:spAutoFit/>
          </a:bodyPr>
          <a:lstStyle>
            <a:lvl1pPr marL="365125" indent="-282575" algn="l" rtl="0" eaLnBrk="0" fontAlgn="base" hangingPunct="0">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640080" indent="-236855" algn="l" rtl="0" eaLnBrk="0" fontAlgn="base" hangingPunct="0">
              <a:spcBef>
                <a:spcPts val="550"/>
              </a:spcBef>
              <a:spcAft>
                <a:spcPct val="0"/>
              </a:spcAft>
              <a:buClr>
                <a:schemeClr val="accent1"/>
              </a:buClr>
              <a:buFont typeface="Verdana" panose="020B0604030504040204"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097280" indent="-173355" algn="l" rtl="0" eaLnBrk="0" fontAlgn="base" hangingPunct="0">
              <a:spcBef>
                <a:spcPct val="20000"/>
              </a:spcBef>
              <a:spcAft>
                <a:spcPct val="0"/>
              </a:spcAft>
              <a:buClr>
                <a:srgbClr val="C32D2E"/>
              </a:buClr>
              <a:buFont typeface="Wingdings 2" panose="05020102010507070707" pitchFamily="18" charset="2"/>
              <a:buChar char=""/>
              <a:defRPr sz="2000" kern="1200">
                <a:solidFill>
                  <a:schemeClr val="tx1"/>
                </a:solidFill>
                <a:latin typeface="+mn-lt"/>
                <a:ea typeface="+mn-ea"/>
                <a:cs typeface="+mn-cs"/>
              </a:defRPr>
            </a:lvl4pPr>
            <a:lvl5pPr marL="1297305" indent="-182880" algn="l" rtl="0" eaLnBrk="0" fontAlgn="base" hangingPunct="0">
              <a:spcBef>
                <a:spcPct val="20000"/>
              </a:spcBef>
              <a:spcAft>
                <a:spcPct val="0"/>
              </a:spcAft>
              <a:buClr>
                <a:srgbClr val="84AA33"/>
              </a:buClr>
              <a:buFont typeface="Wingdings 2" panose="05020102010507070707" pitchFamily="18" charset="2"/>
              <a:buChar char=""/>
              <a:defRPr sz="2000" kern="1200">
                <a:solidFill>
                  <a:schemeClr val="tx1"/>
                </a:solidFill>
                <a:latin typeface="+mn-lt"/>
                <a:ea typeface="+mn-ea"/>
                <a:cs typeface="+mn-cs"/>
              </a:defRPr>
            </a:lvl5pPr>
          </a:lstStyle>
          <a:p>
            <a:pPr marL="0" lvl="0" indent="0" eaLnBrk="1" hangingPunct="1">
              <a:spcBef>
                <a:spcPct val="0"/>
              </a:spcBef>
              <a:buClrTx/>
              <a:buSzTx/>
              <a:buFont typeface="Arial" panose="020B0604020202020204" pitchFamily="34" charset="0"/>
              <a:buNone/>
            </a:pPr>
            <a:r>
              <a:rPr lang="zh-CN" altLang="en-US" sz="1800" dirty="0">
                <a:ea typeface="宋体" panose="02010600030101010101" pitchFamily="2" charset="-122"/>
              </a:rPr>
              <a:t>一、课程考核说明和实施要求</a:t>
            </a:r>
            <a:endParaRPr lang="zh-CN" altLang="en-US" sz="1800" dirty="0">
              <a:ea typeface="宋体" panose="02010600030101010101" pitchFamily="2" charset="-122"/>
            </a:endParaRPr>
          </a:p>
          <a:p>
            <a:pPr marL="0" lvl="0" indent="0" eaLnBrk="1" hangingPunct="1">
              <a:spcBef>
                <a:spcPct val="0"/>
              </a:spcBef>
              <a:buClrTx/>
              <a:buSzTx/>
              <a:buFont typeface="Arial" panose="020B0604020202020204" pitchFamily="34" charset="0"/>
              <a:buNone/>
            </a:pPr>
            <a:r>
              <a:rPr lang="zh-CN" altLang="en-US" sz="1800" dirty="0">
                <a:ea typeface="宋体" panose="02010600030101010101" pitchFamily="2" charset="-122"/>
              </a:rPr>
              <a:t>　　（一）本课程的考核对象是国家开放大学开放教育专科汉语言文学专业的学生。</a:t>
            </a:r>
            <a:endParaRPr lang="zh-CN" altLang="en-US" sz="1800" dirty="0">
              <a:ea typeface="宋体" panose="02010600030101010101" pitchFamily="2" charset="-122"/>
            </a:endParaRPr>
          </a:p>
          <a:p>
            <a:pPr marL="0" lvl="0" indent="0" eaLnBrk="1" hangingPunct="1">
              <a:spcBef>
                <a:spcPct val="0"/>
              </a:spcBef>
              <a:buClrTx/>
              <a:buSzTx/>
              <a:buFont typeface="Arial" panose="020B0604020202020204" pitchFamily="34" charset="0"/>
              <a:buNone/>
            </a:pPr>
            <a:r>
              <a:rPr lang="zh-CN" altLang="en-US" sz="1800" dirty="0">
                <a:ea typeface="宋体" panose="02010600030101010101" pitchFamily="2" charset="-122"/>
              </a:rPr>
              <a:t>　　（二）本考核说明依据国家开放大学“外国文学”课程教学大纲及主教材</a:t>
            </a:r>
            <a:r>
              <a:rPr lang="en-US" altLang="zh-CN" sz="1800" dirty="0">
                <a:ea typeface="宋体" panose="02010600030101010101" pitchFamily="2" charset="-122"/>
              </a:rPr>
              <a:t>《</a:t>
            </a:r>
            <a:r>
              <a:rPr lang="zh-CN" altLang="en-US" sz="1800" dirty="0">
                <a:ea typeface="宋体" panose="02010600030101010101" pitchFamily="2" charset="-122"/>
              </a:rPr>
              <a:t>欧美文学简史</a:t>
            </a:r>
            <a:r>
              <a:rPr lang="en-US" altLang="zh-CN" sz="1800" dirty="0">
                <a:ea typeface="宋体" panose="02010600030101010101" pitchFamily="2" charset="-122"/>
              </a:rPr>
              <a:t>》</a:t>
            </a:r>
            <a:r>
              <a:rPr lang="zh-CN" altLang="en-US" sz="1800" dirty="0">
                <a:ea typeface="宋体" panose="02010600030101010101" pitchFamily="2" charset="-122"/>
              </a:rPr>
              <a:t>（匡兴主编，中央电大出版社</a:t>
            </a:r>
            <a:r>
              <a:rPr lang="en-US" altLang="zh-CN" sz="1800" dirty="0">
                <a:ea typeface="宋体" panose="02010600030101010101" pitchFamily="2" charset="-122"/>
              </a:rPr>
              <a:t>2006</a:t>
            </a:r>
            <a:r>
              <a:rPr lang="zh-CN" altLang="en-US" sz="1800" dirty="0">
                <a:ea typeface="宋体" panose="02010600030101010101" pitchFamily="2" charset="-122"/>
              </a:rPr>
              <a:t>年</a:t>
            </a:r>
            <a:r>
              <a:rPr lang="en-US" altLang="zh-CN" sz="1800" dirty="0">
                <a:ea typeface="宋体" panose="02010600030101010101" pitchFamily="2" charset="-122"/>
              </a:rPr>
              <a:t>12</a:t>
            </a:r>
            <a:r>
              <a:rPr lang="zh-CN" altLang="en-US" sz="1800" dirty="0">
                <a:ea typeface="宋体" panose="02010600030101010101" pitchFamily="2" charset="-122"/>
              </a:rPr>
              <a:t>月）编写，是该课程考试命题的依据。</a:t>
            </a:r>
            <a:endParaRPr lang="zh-CN" altLang="en-US" sz="1800" dirty="0">
              <a:ea typeface="宋体" panose="02010600030101010101" pitchFamily="2" charset="-122"/>
            </a:endParaRPr>
          </a:p>
          <a:p>
            <a:pPr marL="0" lvl="0" indent="0" eaLnBrk="1" hangingPunct="1">
              <a:spcBef>
                <a:spcPct val="0"/>
              </a:spcBef>
              <a:buClrTx/>
              <a:buSzTx/>
              <a:buFont typeface="Arial" panose="020B0604020202020204" pitchFamily="34" charset="0"/>
              <a:buNone/>
            </a:pPr>
            <a:r>
              <a:rPr lang="zh-CN" altLang="en-US" sz="1800" dirty="0">
                <a:ea typeface="宋体" panose="02010600030101010101" pitchFamily="2" charset="-122"/>
              </a:rPr>
              <a:t>　　（三）本课程主要考核对主教材中涉及不同时期不同地区的文学特征、文学思潮流派及其有代表性的作家作品的握。</a:t>
            </a:r>
            <a:endParaRPr lang="zh-CN" altLang="en-US" sz="1800" dirty="0">
              <a:ea typeface="宋体" panose="02010600030101010101" pitchFamily="2" charset="-122"/>
            </a:endParaRPr>
          </a:p>
          <a:p>
            <a:pPr marL="0" lvl="0" indent="0" eaLnBrk="1" hangingPunct="1">
              <a:spcBef>
                <a:spcPct val="0"/>
              </a:spcBef>
              <a:buClrTx/>
              <a:buSzTx/>
              <a:buFont typeface="Arial" panose="020B0604020202020204" pitchFamily="34" charset="0"/>
              <a:buNone/>
            </a:pPr>
            <a:r>
              <a:rPr lang="zh-CN" altLang="en-US" sz="1800" dirty="0">
                <a:ea typeface="宋体" panose="02010600030101010101" pitchFamily="2" charset="-122"/>
              </a:rPr>
              <a:t>　　（四）考核要求分为了解、掌握、分析三个层次，要求如下：</a:t>
            </a:r>
            <a:endParaRPr lang="zh-CN" altLang="en-US" sz="1800" dirty="0">
              <a:ea typeface="宋体" panose="02010600030101010101" pitchFamily="2" charset="-122"/>
            </a:endParaRPr>
          </a:p>
          <a:p>
            <a:pPr marL="0" lvl="0" indent="0" eaLnBrk="1" hangingPunct="1">
              <a:spcBef>
                <a:spcPct val="0"/>
              </a:spcBef>
              <a:buClrTx/>
              <a:buSzTx/>
              <a:buFont typeface="Arial" panose="020B0604020202020204" pitchFamily="34" charset="0"/>
              <a:buNone/>
            </a:pPr>
            <a:r>
              <a:rPr lang="zh-CN" altLang="en-US" sz="1800" dirty="0">
                <a:ea typeface="宋体" panose="02010600030101010101" pitchFamily="2" charset="-122"/>
              </a:rPr>
              <a:t>　　（五）本课程的期末考试采取形成性考核和期末考试相结合的方式，形成性考核和期末考试均不要求双及格。形成性考核安排</a:t>
            </a:r>
            <a:r>
              <a:rPr lang="en-US" altLang="zh-CN" sz="1800" dirty="0">
                <a:ea typeface="宋体" panose="02010600030101010101" pitchFamily="2" charset="-122"/>
              </a:rPr>
              <a:t>4</a:t>
            </a:r>
            <a:r>
              <a:rPr lang="zh-CN" altLang="en-US" sz="1800" dirty="0">
                <a:ea typeface="宋体" panose="02010600030101010101" pitchFamily="2" charset="-122"/>
              </a:rPr>
              <a:t>次，由国家开放大学统一下发，占考核成绩的</a:t>
            </a:r>
            <a:r>
              <a:rPr lang="en-US" altLang="zh-CN" sz="1800" dirty="0">
                <a:ea typeface="宋体" panose="02010600030101010101" pitchFamily="2" charset="-122"/>
              </a:rPr>
              <a:t>30%</a:t>
            </a:r>
            <a:r>
              <a:rPr lang="zh-CN" altLang="en-US" sz="1800" dirty="0">
                <a:ea typeface="宋体" panose="02010600030101010101" pitchFamily="2" charset="-122"/>
              </a:rPr>
              <a:t>。</a:t>
            </a:r>
            <a:endParaRPr lang="zh-CN" altLang="en-US" sz="1800" dirty="0">
              <a:ea typeface="宋体" panose="02010600030101010101" pitchFamily="2" charset="-122"/>
            </a:endParaRPr>
          </a:p>
          <a:p>
            <a:pPr marL="0" lvl="0" indent="0" eaLnBrk="1" hangingPunct="1">
              <a:spcBef>
                <a:spcPct val="0"/>
              </a:spcBef>
              <a:buClrTx/>
              <a:buSzTx/>
              <a:buFont typeface="Arial" panose="020B0604020202020204" pitchFamily="34" charset="0"/>
              <a:buNone/>
            </a:pPr>
            <a:r>
              <a:rPr lang="zh-CN" altLang="en-US" sz="1800" dirty="0">
                <a:ea typeface="宋体" panose="02010600030101010101" pitchFamily="2" charset="-122"/>
              </a:rPr>
              <a:t>　　（六）本课程的期末考试采取开卷笔试的方式，时间长度为</a:t>
            </a:r>
            <a:r>
              <a:rPr lang="en-US" altLang="zh-CN" sz="1800" dirty="0">
                <a:ea typeface="宋体" panose="02010600030101010101" pitchFamily="2" charset="-122"/>
              </a:rPr>
              <a:t>90</a:t>
            </a:r>
            <a:r>
              <a:rPr lang="zh-CN" altLang="en-US" sz="1800" dirty="0">
                <a:ea typeface="宋体" panose="02010600030101010101" pitchFamily="2" charset="-122"/>
              </a:rPr>
              <a:t>分钟。</a:t>
            </a:r>
            <a:endParaRPr lang="zh-CN" altLang="en-US" sz="1800" dirty="0">
              <a:ea typeface="宋体" panose="02010600030101010101" pitchFamily="2" charset="-122"/>
            </a:endParaRPr>
          </a:p>
          <a:p>
            <a:pPr marL="0" lvl="0" indent="0" eaLnBrk="1" hangingPunct="1">
              <a:spcBef>
                <a:spcPct val="0"/>
              </a:spcBef>
              <a:buClrTx/>
              <a:buSzTx/>
              <a:buFont typeface="Arial" panose="020B0604020202020204" pitchFamily="34" charset="0"/>
              <a:buNone/>
            </a:pPr>
            <a:r>
              <a:rPr lang="zh-CN" altLang="en-US" sz="1800" dirty="0">
                <a:ea typeface="宋体" panose="02010600030101010101" pitchFamily="2" charset="-122"/>
              </a:rPr>
              <a:t>　　（七）试题类型包括“填空题”、“选择题”、“简答题”、“论述题”。试题难度分为较易、适中、较难三个等级，分别占卷面总成绩的</a:t>
            </a:r>
            <a:r>
              <a:rPr lang="en-US" altLang="zh-CN" sz="1800" dirty="0">
                <a:ea typeface="宋体" panose="02010600030101010101" pitchFamily="2" charset="-122"/>
              </a:rPr>
              <a:t>40%</a:t>
            </a:r>
            <a:r>
              <a:rPr lang="zh-CN" altLang="en-US" sz="1800" dirty="0">
                <a:ea typeface="宋体" panose="02010600030101010101" pitchFamily="2" charset="-122"/>
              </a:rPr>
              <a:t>、</a:t>
            </a:r>
            <a:r>
              <a:rPr lang="en-US" altLang="zh-CN" sz="1800" dirty="0">
                <a:ea typeface="宋体" panose="02010600030101010101" pitchFamily="2" charset="-122"/>
              </a:rPr>
              <a:t>40%</a:t>
            </a:r>
            <a:r>
              <a:rPr lang="zh-CN" altLang="en-US" sz="1800" dirty="0">
                <a:ea typeface="宋体" panose="02010600030101010101" pitchFamily="2" charset="-122"/>
              </a:rPr>
              <a:t>、</a:t>
            </a:r>
            <a:r>
              <a:rPr lang="en-US" altLang="zh-CN" sz="1800" dirty="0">
                <a:ea typeface="宋体" panose="02010600030101010101" pitchFamily="2" charset="-122"/>
              </a:rPr>
              <a:t>20%</a:t>
            </a:r>
            <a:r>
              <a:rPr lang="zh-CN" altLang="en-US" sz="1800" dirty="0">
                <a:ea typeface="宋体" panose="02010600030101010101" pitchFamily="2" charset="-122"/>
              </a:rPr>
              <a:t>。卷面成绩为</a:t>
            </a:r>
            <a:r>
              <a:rPr lang="en-US" altLang="zh-CN" sz="1800" dirty="0">
                <a:ea typeface="宋体" panose="02010600030101010101" pitchFamily="2" charset="-122"/>
              </a:rPr>
              <a:t>100</a:t>
            </a:r>
            <a:r>
              <a:rPr lang="zh-CN" altLang="en-US" sz="1800" dirty="0">
                <a:ea typeface="宋体" panose="02010600030101010101" pitchFamily="2" charset="-122"/>
              </a:rPr>
              <a:t>分，占总考核成绩的</a:t>
            </a:r>
            <a:r>
              <a:rPr lang="en-US" altLang="zh-CN" sz="1800" dirty="0">
                <a:ea typeface="宋体" panose="02010600030101010101" pitchFamily="2" charset="-122"/>
              </a:rPr>
              <a:t>70%</a:t>
            </a:r>
            <a:r>
              <a:rPr lang="zh-CN" altLang="en-US" sz="1800" dirty="0">
                <a:ea typeface="宋体" panose="02010600030101010101" pitchFamily="2" charset="-122"/>
              </a:rPr>
              <a:t>。</a:t>
            </a:r>
            <a:endParaRPr lang="zh-CN" altLang="en-US" sz="1800" dirty="0">
              <a:ea typeface="宋体" panose="02010600030101010101" pitchFamily="2"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435100" y="274638"/>
            <a:ext cx="7499350" cy="2146300"/>
          </a:xfrm>
        </p:spPr>
        <p:txBody>
          <a:bodyPr anchor="ctr">
            <a:normAutofit/>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0" i="0" u="none" strike="noStrike" kern="1200" cap="none" spc="0" normalizeH="0" baseline="0" noProof="0" dirty="0">
                <a:ln>
                  <a:noFill/>
                </a:ln>
                <a:solidFill>
                  <a:schemeClr val="accent1"/>
                </a:solidFill>
                <a:effectLst>
                  <a:outerShdw blurRad="50000" dist="30000" dir="5400000" algn="tl" rotWithShape="0">
                    <a:srgbClr val="000000">
                      <a:alpha val="30000"/>
                    </a:srgbClr>
                  </a:outerShdw>
                </a:effectLst>
                <a:uLnTx/>
                <a:uFillTx/>
                <a:latin typeface="+mj-lt"/>
                <a:ea typeface="+mj-ea"/>
                <a:cs typeface="+mj-cs"/>
              </a:rPr>
              <a:t>先查看考核说明，了解本门课程是怎么样进行考核，然后进行形成性考核答题，并且提交答题！</a:t>
            </a:r>
            <a:br>
              <a:rPr kumimoji="0" lang="en-US" altLang="zh-CN" sz="2400" b="0" i="0" u="none" strike="noStrike" kern="1200" cap="none" spc="0" normalizeH="0" baseline="0" noProof="0" dirty="0">
                <a:ln>
                  <a:noFill/>
                </a:ln>
                <a:solidFill>
                  <a:schemeClr val="accent1"/>
                </a:solidFill>
                <a:effectLst>
                  <a:outerShdw blurRad="50000" dist="30000" dir="5400000" algn="tl" rotWithShape="0">
                    <a:srgbClr val="000000">
                      <a:alpha val="30000"/>
                    </a:srgbClr>
                  </a:outerShdw>
                </a:effectLst>
                <a:uLnTx/>
                <a:uFillTx/>
                <a:latin typeface="+mj-lt"/>
                <a:ea typeface="+mj-ea"/>
                <a:cs typeface="+mj-cs"/>
              </a:rPr>
            </a:br>
            <a:r>
              <a:rPr kumimoji="0" lang="zh-CN" altLang="en-US" sz="2400" b="0" i="0" u="none" strike="noStrike" kern="1200" cap="none" spc="0" normalizeH="0" baseline="0" noProof="0" dirty="0">
                <a:ln>
                  <a:noFill/>
                </a:ln>
                <a:solidFill>
                  <a:schemeClr val="accent1"/>
                </a:solidFill>
                <a:effectLst>
                  <a:outerShdw blurRad="50000" dist="30000" dir="5400000" algn="tl" rotWithShape="0">
                    <a:srgbClr val="000000">
                      <a:alpha val="30000"/>
                    </a:srgbClr>
                  </a:outerShdw>
                </a:effectLst>
                <a:uLnTx/>
                <a:uFillTx/>
                <a:latin typeface="+mj-lt"/>
                <a:ea typeface="+mj-ea"/>
                <a:cs typeface="+mj-cs"/>
              </a:rPr>
              <a:t>提交后可以看到正确答案！</a:t>
            </a:r>
            <a:br>
              <a:rPr kumimoji="0" lang="en-US" altLang="zh-CN" sz="2400" b="0" i="0" u="none" strike="noStrike" kern="1200" cap="none" spc="0" normalizeH="0" baseline="0" noProof="0" dirty="0">
                <a:ln>
                  <a:noFill/>
                </a:ln>
                <a:solidFill>
                  <a:schemeClr val="accent1"/>
                </a:solidFill>
                <a:effectLst>
                  <a:outerShdw blurRad="50000" dist="30000" dir="5400000" algn="tl" rotWithShape="0">
                    <a:srgbClr val="000000">
                      <a:alpha val="30000"/>
                    </a:srgbClr>
                  </a:outerShdw>
                </a:effectLst>
                <a:uLnTx/>
                <a:uFillTx/>
                <a:latin typeface="+mj-lt"/>
                <a:ea typeface="+mj-ea"/>
                <a:cs typeface="+mj-cs"/>
              </a:rPr>
            </a:br>
            <a:r>
              <a:rPr kumimoji="0" lang="zh-CN" altLang="en-US" sz="2400" b="0" i="0" u="none" strike="noStrike" kern="1200" cap="none" spc="0" normalizeH="0" baseline="0" noProof="0" dirty="0">
                <a:ln>
                  <a:noFill/>
                </a:ln>
                <a:solidFill>
                  <a:schemeClr val="accent1"/>
                </a:solidFill>
                <a:effectLst>
                  <a:outerShdw blurRad="50000" dist="30000" dir="5400000" algn="tl" rotWithShape="0">
                    <a:srgbClr val="000000">
                      <a:alpha val="30000"/>
                    </a:srgbClr>
                  </a:outerShdw>
                </a:effectLst>
                <a:uLnTx/>
                <a:uFillTx/>
                <a:latin typeface="+mj-lt"/>
                <a:ea typeface="+mj-ea"/>
                <a:cs typeface="+mj-cs"/>
              </a:rPr>
              <a:t>形考任务再靠底下！作业截止时间</a:t>
            </a:r>
            <a:r>
              <a:rPr kumimoji="0" lang="en-US" altLang="zh-CN" sz="2400" b="0" i="0" u="none" strike="noStrike" kern="1200" cap="none" spc="0" normalizeH="0" baseline="0" noProof="0" dirty="0">
                <a:ln>
                  <a:noFill/>
                </a:ln>
                <a:solidFill>
                  <a:schemeClr val="accent1"/>
                </a:solidFill>
                <a:effectLst>
                  <a:outerShdw blurRad="50000" dist="30000" dir="5400000" algn="tl" rotWithShape="0">
                    <a:srgbClr val="000000">
                      <a:alpha val="30000"/>
                    </a:srgbClr>
                  </a:outerShdw>
                </a:effectLst>
                <a:uLnTx/>
                <a:uFillTx/>
                <a:latin typeface="+mj-lt"/>
                <a:ea typeface="+mj-ea"/>
                <a:cs typeface="+mj-cs"/>
              </a:rPr>
              <a:t>1</a:t>
            </a:r>
            <a:r>
              <a:rPr kumimoji="0" lang="zh-CN" altLang="en-US" sz="2400" b="0" i="0" u="none" strike="noStrike" kern="1200" cap="none" spc="0" normalizeH="0" baseline="0" noProof="0" dirty="0">
                <a:ln>
                  <a:noFill/>
                </a:ln>
                <a:solidFill>
                  <a:schemeClr val="accent1"/>
                </a:solidFill>
                <a:effectLst>
                  <a:outerShdw blurRad="50000" dist="30000" dir="5400000" algn="tl" rotWithShape="0">
                    <a:srgbClr val="000000">
                      <a:alpha val="30000"/>
                    </a:srgbClr>
                  </a:outerShdw>
                </a:effectLst>
                <a:uLnTx/>
                <a:uFillTx/>
                <a:latin typeface="+mj-lt"/>
                <a:ea typeface="+mj-ea"/>
                <a:cs typeface="+mj-cs"/>
              </a:rPr>
              <a:t>月</a:t>
            </a:r>
            <a:r>
              <a:rPr kumimoji="0" lang="en-US" altLang="zh-CN" sz="2400" b="0" i="0" u="none" strike="noStrike" kern="1200" cap="none" spc="0" normalizeH="0" baseline="0" noProof="0" dirty="0">
                <a:ln>
                  <a:noFill/>
                </a:ln>
                <a:solidFill>
                  <a:schemeClr val="accent1"/>
                </a:solidFill>
                <a:effectLst>
                  <a:outerShdw blurRad="50000" dist="30000" dir="5400000" algn="tl" rotWithShape="0">
                    <a:srgbClr val="000000">
                      <a:alpha val="30000"/>
                    </a:srgbClr>
                  </a:outerShdw>
                </a:effectLst>
                <a:uLnTx/>
                <a:uFillTx/>
                <a:latin typeface="+mj-lt"/>
                <a:ea typeface="+mj-ea"/>
                <a:cs typeface="+mj-cs"/>
              </a:rPr>
              <a:t>8</a:t>
            </a:r>
            <a:r>
              <a:rPr kumimoji="0" lang="zh-CN" altLang="en-US" sz="2400" b="0" i="0" u="none" strike="noStrike" kern="1200" cap="none" spc="0" normalizeH="0" baseline="0" noProof="0" dirty="0">
                <a:ln>
                  <a:noFill/>
                </a:ln>
                <a:solidFill>
                  <a:schemeClr val="accent1"/>
                </a:solidFill>
                <a:effectLst>
                  <a:outerShdw blurRad="50000" dist="30000" dir="5400000" algn="tl" rotWithShape="0">
                    <a:srgbClr val="000000">
                      <a:alpha val="30000"/>
                    </a:srgbClr>
                  </a:outerShdw>
                </a:effectLst>
                <a:uLnTx/>
                <a:uFillTx/>
                <a:latin typeface="+mj-lt"/>
                <a:ea typeface="+mj-ea"/>
                <a:cs typeface="+mj-cs"/>
              </a:rPr>
              <a:t>日！</a:t>
            </a:r>
            <a:endParaRPr kumimoji="0" lang="zh-CN" altLang="en-US" sz="2400" b="0" i="0" u="none" strike="noStrike" kern="1200" cap="none" spc="0" normalizeH="0" baseline="0" noProof="0" dirty="0">
              <a:ln>
                <a:noFill/>
              </a:ln>
              <a:solidFill>
                <a:schemeClr val="accent1"/>
              </a:solidFill>
              <a:effectLst>
                <a:outerShdw blurRad="50000" dist="30000" dir="5400000" algn="tl" rotWithShape="0">
                  <a:srgbClr val="000000">
                    <a:alpha val="30000"/>
                  </a:srgbClr>
                </a:outerShdw>
              </a:effectLst>
              <a:uLnTx/>
              <a:uFillTx/>
              <a:latin typeface="+mj-lt"/>
              <a:ea typeface="+mj-ea"/>
              <a:cs typeface="+mj-cs"/>
            </a:endParaRPr>
          </a:p>
        </p:txBody>
      </p:sp>
      <p:pic>
        <p:nvPicPr>
          <p:cNvPr id="3" name="图片 2" descr="360截图20230224103212572"/>
          <p:cNvPicPr>
            <a:picLocks noChangeAspect="1"/>
          </p:cNvPicPr>
          <p:nvPr/>
        </p:nvPicPr>
        <p:blipFill>
          <a:blip r:embed="rId1"/>
          <a:stretch>
            <a:fillRect/>
          </a:stretch>
        </p:blipFill>
        <p:spPr>
          <a:xfrm>
            <a:off x="1043305" y="2277110"/>
            <a:ext cx="8056880" cy="389445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chor="ctr">
            <a:norm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4300" b="0" i="0" u="none" strike="noStrike" kern="1200" cap="none" spc="0" normalizeH="0" baseline="0" noProof="0" dirty="0">
                <a:ln>
                  <a:noFill/>
                </a:ln>
                <a:solidFill>
                  <a:srgbClr val="572314"/>
                </a:solidFill>
                <a:effectLst>
                  <a:outerShdw blurRad="50000" dist="30000" dir="5400000" algn="tl" rotWithShape="0">
                    <a:srgbClr val="000000">
                      <a:alpha val="30000"/>
                    </a:srgbClr>
                  </a:outerShdw>
                </a:effectLst>
                <a:uLnTx/>
                <a:uFillTx/>
                <a:latin typeface="+mj-lt"/>
                <a:ea typeface="+mj-ea"/>
                <a:cs typeface="+mj-cs"/>
              </a:rPr>
              <a:t>论坛发帖方法</a:t>
            </a:r>
            <a:endParaRPr kumimoji="0" lang="zh-CN" altLang="en-US" sz="4300" b="0" i="0" u="none" strike="noStrike" kern="1200" cap="none" spc="0" normalizeH="0" baseline="0" noProof="0" dirty="0">
              <a:ln>
                <a:noFill/>
              </a:ln>
              <a:solidFill>
                <a:srgbClr val="572314"/>
              </a:solidFill>
              <a:effectLst>
                <a:outerShdw blurRad="50000" dist="30000" dir="5400000" algn="tl" rotWithShape="0">
                  <a:srgbClr val="000000">
                    <a:alpha val="30000"/>
                  </a:srgbClr>
                </a:outerShdw>
              </a:effectLst>
              <a:uLnTx/>
              <a:uFillTx/>
              <a:latin typeface="+mj-lt"/>
              <a:ea typeface="+mj-ea"/>
              <a:cs typeface="+mj-cs"/>
            </a:endParaRPr>
          </a:p>
        </p:txBody>
      </p:sp>
      <p:pic>
        <p:nvPicPr>
          <p:cNvPr id="5" name="图片 4" descr="360截图20230227081111354"/>
          <p:cNvPicPr>
            <a:picLocks noChangeAspect="1"/>
          </p:cNvPicPr>
          <p:nvPr>
            <p:custDataLst>
              <p:tags r:id="rId1"/>
            </p:custDataLst>
          </p:nvPr>
        </p:nvPicPr>
        <p:blipFill>
          <a:blip r:embed="rId2"/>
          <a:stretch>
            <a:fillRect/>
          </a:stretch>
        </p:blipFill>
        <p:spPr>
          <a:xfrm>
            <a:off x="971550" y="2060575"/>
            <a:ext cx="8161655" cy="4175125"/>
          </a:xfrm>
          <a:prstGeom prst="rect">
            <a:avLst/>
          </a:prstGeom>
        </p:spPr>
      </p:pic>
      <p:sp>
        <p:nvSpPr>
          <p:cNvPr id="6" name="椭圆形标注 5"/>
          <p:cNvSpPr/>
          <p:nvPr/>
        </p:nvSpPr>
        <p:spPr>
          <a:xfrm>
            <a:off x="54610" y="2545715"/>
            <a:ext cx="916940" cy="2611755"/>
          </a:xfrm>
          <a:prstGeom prst="wedgeEllipseCallout">
            <a:avLst>
              <a:gd name="adj1" fmla="val 78324"/>
              <a:gd name="adj2" fmla="val 761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noProof="0" dirty="0">
                <a:ln>
                  <a:noFill/>
                </a:ln>
                <a:solidFill>
                  <a:schemeClr val="dk1"/>
                </a:solidFill>
                <a:effectLst/>
                <a:uLnTx/>
                <a:uFillTx/>
                <a:sym typeface="+mn-ea"/>
              </a:rPr>
              <a:t>点击课程讨论区发帖咨询交流</a:t>
            </a:r>
            <a:endParaRPr kumimoji="0" lang="zh-CN" altLang="en-US" b="0" i="0" u="none" strike="noStrike" kern="1200" cap="none" spc="0" normalizeH="0" baseline="0" noProof="0" dirty="0">
              <a:ln>
                <a:noFill/>
              </a:ln>
              <a:solidFill>
                <a:schemeClr val="dk1"/>
              </a:solidFill>
              <a:effectLst/>
              <a:uLnTx/>
              <a:uFillTx/>
              <a:latin typeface="+mn-lt"/>
              <a:ea typeface="+mn-ea"/>
              <a:cs typeface="+mn-cs"/>
            </a:endParaRPr>
          </a:p>
          <a:p>
            <a:pPr algn="ctr"/>
            <a:endParaRPr lang="zh-CN"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chor="ctr">
            <a:norm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4300" b="0" i="0" u="none" strike="noStrike" kern="1200" cap="none" spc="0" normalizeH="0" baseline="0" noProof="0" dirty="0">
                <a:ln>
                  <a:noFill/>
                </a:ln>
                <a:solidFill>
                  <a:srgbClr val="572314"/>
                </a:solidFill>
                <a:effectLst>
                  <a:outerShdw blurRad="50000" dist="30000" dir="5400000" algn="tl" rotWithShape="0">
                    <a:srgbClr val="000000">
                      <a:alpha val="30000"/>
                    </a:srgbClr>
                  </a:outerShdw>
                </a:effectLst>
                <a:uLnTx/>
                <a:uFillTx/>
                <a:latin typeface="+mj-lt"/>
                <a:ea typeface="+mj-ea"/>
                <a:cs typeface="+mj-cs"/>
              </a:rPr>
              <a:t>学习方法</a:t>
            </a:r>
            <a:endParaRPr kumimoji="0" lang="zh-CN" altLang="en-US" sz="4300" b="0" i="0" u="none" strike="noStrike" kern="1200" cap="none" spc="0" normalizeH="0" baseline="0" noProof="0" dirty="0">
              <a:ln>
                <a:noFill/>
              </a:ln>
              <a:solidFill>
                <a:srgbClr val="572314"/>
              </a:solidFill>
              <a:effectLst>
                <a:outerShdw blurRad="50000" dist="30000" dir="5400000" algn="tl" rotWithShape="0">
                  <a:srgbClr val="000000">
                    <a:alpha val="30000"/>
                  </a:srgbClr>
                </a:outerShdw>
              </a:effectLst>
              <a:uLnTx/>
              <a:uFillTx/>
              <a:latin typeface="+mj-lt"/>
              <a:ea typeface="+mj-ea"/>
              <a:cs typeface="+mj-cs"/>
            </a:endParaRPr>
          </a:p>
        </p:txBody>
      </p:sp>
      <p:sp>
        <p:nvSpPr>
          <p:cNvPr id="16387" name="内容占位符 2"/>
          <p:cNvSpPr>
            <a:spLocks noGrp="1"/>
          </p:cNvSpPr>
          <p:nvPr>
            <p:ph idx="1"/>
          </p:nvPr>
        </p:nvSpPr>
        <p:spPr/>
        <p:txBody>
          <a:bodyPr vert="horz" wrap="square" lIns="91440" tIns="45720" rIns="91440" bIns="45720" anchor="t" anchorCtr="0"/>
          <a:p>
            <a:r>
              <a:rPr lang="zh-CN" altLang="zh-CN" sz="1800" b="1" dirty="0"/>
              <a:t>1.学习普通语言学，需要有一定的具体语言学方面的知识为基础，这样才能便于理解有关问题。尤其是有关汉语的知识，你必须具备。在此之前，你已经学过《现代汉语专题》（第一学期）、《古代汉语专题》（第二学期）、《汉语语言要素教学》（第二学期），都是与本课程相关联的课程，将帮助你学好本课程。</a:t>
            </a:r>
            <a:endParaRPr lang="zh-CN" altLang="zh-CN" sz="1800" b="1" dirty="0"/>
          </a:p>
          <a:p>
            <a:endParaRPr lang="zh-CN" altLang="zh-CN" sz="1800" b="1" dirty="0"/>
          </a:p>
          <a:p>
            <a:r>
              <a:rPr lang="zh-CN" altLang="zh-CN" sz="1800" b="1" dirty="0"/>
              <a:t>2.语言学概论课程以人类的语言为研究对象，因而涉及的语言现象比较多。讲授语言学的基础知识和基本理论，涉及到语料分析的实例，多以汉语、英语的例子为主。如果你有一定的英语或其他外语基础，会有助于你理解这些语言知识和理论。</a:t>
            </a:r>
            <a:endParaRPr lang="zh-CN" altLang="zh-CN" sz="1800" b="1" dirty="0"/>
          </a:p>
          <a:p>
            <a:endParaRPr lang="zh-CN" altLang="zh-CN" sz="1800" b="1" dirty="0"/>
          </a:p>
          <a:p>
            <a:r>
              <a:rPr lang="zh-CN" altLang="zh-CN" sz="1800" b="1" dirty="0"/>
              <a:t>     3.本课程理论性比较强，抽象的问题较多，因此你要多注意实践练习，通过必要的练习去掌握有关的知识，同时还应注意综合利用本课程多种教学媒体，加强自主学习。</a:t>
            </a:r>
            <a:endParaRPr lang="zh-CN" altLang="zh-CN" sz="1800" b="1" dirty="0"/>
          </a:p>
        </p:txBody>
      </p:sp>
    </p:spTree>
  </p:cSld>
  <p:clrMapOvr>
    <a:masterClrMapping/>
  </p:clrMapOvr>
</p:sld>
</file>

<file path=ppt/tags/tag1.xml><?xml version="1.0" encoding="utf-8"?>
<p:tagLst xmlns:p="http://schemas.openxmlformats.org/presentationml/2006/main">
  <p:tag name="KSO_WM_UNIT_PLACING_PICTURE_USER_VIEWPORT" val="{&quot;height&quot;:5922,&quot;width&quot;:14400}"/>
</p:tagLst>
</file>

<file path=ppt/tags/tag2.xml><?xml version="1.0" encoding="utf-8"?>
<p:tagLst xmlns:p="http://schemas.openxmlformats.org/presentationml/2006/main">
  <p:tag name="KSO_WM_UNIT_PLACING_PICTURE_USER_VIEWPORT" val="{&quot;height&quot;:7151,&quot;width&quot;:14400}"/>
</p:tagLst>
</file>

<file path=ppt/theme/_rels/theme1.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夏至">
  <a:themeElements>
    <a:clrScheme name="夏至">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行云流水">
      <a:majorFont>
        <a:latin typeface="Cambria"/>
        <a:ea typeface=""/>
        <a:cs typeface=""/>
        <a:font script="Jpan" typeface="ＭＳ Ｐゴシック"/>
        <a:font script="Hang" typeface="맑은 고딕"/>
        <a:font script="Hans" typeface="华文行楷"/>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明朝"/>
        <a:font script="Hang" typeface="HY견명조"/>
        <a:font script="Hans" typeface="华文行楷"/>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0</TotalTime>
  <Words>1143</Words>
  <Application>WPS 演示</Application>
  <PresentationFormat>全屏显示(4:3)</PresentationFormat>
  <Paragraphs>55</Paragraphs>
  <Slides>11</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11</vt:i4>
      </vt:variant>
    </vt:vector>
  </HeadingPairs>
  <TitlesOfParts>
    <vt:vector size="25" baseType="lpstr">
      <vt:lpstr>Arial</vt:lpstr>
      <vt:lpstr>宋体</vt:lpstr>
      <vt:lpstr>Wingdings</vt:lpstr>
      <vt:lpstr>Calibri</vt:lpstr>
      <vt:lpstr>华文行楷</vt:lpstr>
      <vt:lpstr>Cambria</vt:lpstr>
      <vt:lpstr>Wingdings 2</vt:lpstr>
      <vt:lpstr>Verdana</vt:lpstr>
      <vt:lpstr>Wingdings 2</vt:lpstr>
      <vt:lpstr>华文新魏</vt:lpstr>
      <vt:lpstr>微软雅黑</vt:lpstr>
      <vt:lpstr>Wingdings</vt:lpstr>
      <vt:lpstr>Arial Unicode MS</vt:lpstr>
      <vt:lpstr>夏至</vt:lpstr>
      <vt:lpstr>     《语言学概论》导学方案</vt:lpstr>
      <vt:lpstr>学习目标</vt:lpstr>
      <vt:lpstr>打开国家开放大学学习网（http://one.ouchn.cn/）,选择“登录”</vt:lpstr>
      <vt:lpstr>用“学号”和“Ouchn出生年月日”登录</vt:lpstr>
      <vt:lpstr>点击“语言学概论”，进入课程</vt:lpstr>
      <vt:lpstr>课程考核说明 </vt:lpstr>
      <vt:lpstr>先查看考核说明，了解本门课程是怎么样进行考核，然后进行形成性考核答题，并且提交答题！ 提交后可以看到正确答案！ 形考任务再靠底下！作业截止时间1月8日！</vt:lpstr>
      <vt:lpstr>论坛发帖方法</vt:lpstr>
      <vt:lpstr>学习方法</vt:lpstr>
      <vt:lpstr> 如需帮助请联系我！</vt:lpstr>
      <vt:lpstr>祝大家学习愉快！！！</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《大学语文》导学方案</dc:title>
  <dc:creator>lixin</dc:creator>
  <cp:lastModifiedBy>Administrator</cp:lastModifiedBy>
  <cp:revision>44</cp:revision>
  <dcterms:created xsi:type="dcterms:W3CDTF">2018-11-21T07:54:00Z</dcterms:created>
  <dcterms:modified xsi:type="dcterms:W3CDTF">2023-06-15T07:32:54Z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2052-10.8.2.6613</vt:lpwstr>
  </property>
  <property fmtid="{D5CDD505-2E9C-101B-9397-08002B2CF9AE}" pid="3" name="ICV">
    <vt:lpwstr>EDAB9C927CD742F1BF1ACDCA6CBEA7EE</vt:lpwstr>
  </property>
</Properties>
</file>