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75" r:id="rId7"/>
    <p:sldId id="264" r:id="rId8"/>
    <p:sldId id="265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19"/>
  </p:normalViewPr>
  <p:slideViewPr>
    <p:cSldViewPr showGuides="1">
      <p:cViewPr varScale="1">
        <p:scale>
          <a:sx n="81" d="100"/>
          <a:sy n="81" d="100"/>
        </p:scale>
        <p:origin x="91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3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椭圆 13"/>
          <p:cNvSpPr/>
          <p:nvPr/>
        </p:nvSpPr>
        <p:spPr>
          <a:xfrm>
            <a:off x="1157288" y="1344613"/>
            <a:ext cx="63500" cy="6508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noProof="1"/>
              <a:t>单击此处编辑母版副标题样式</a:t>
            </a:r>
            <a:endParaRPr lang="en-US" noProof="1"/>
          </a:p>
        </p:txBody>
      </p:sp>
      <p:sp>
        <p:nvSpPr>
          <p:cNvPr id="16" name="日期占位符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页脚占位符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灯片编号占位符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8" name="日期占位符 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页脚占位符 4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13" name="日期占位符 6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7"/>
          <p:cNvSpPr>
            <a:spLocks noGrp="1"/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014413" y="0"/>
            <a:ext cx="81295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日期占位符 1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页脚占位符 2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en-US" noProof="1"/>
          </a:p>
        </p:txBody>
      </p:sp>
      <p:sp>
        <p:nvSpPr>
          <p:cNvPr id="13" name="日期占位符 4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marL="0" marR="0" lvl="0" indent="-283210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流程图: 过程 13"/>
          <p:cNvSpPr/>
          <p:nvPr/>
        </p:nvSpPr>
        <p:spPr>
          <a:xfrm rot="19468671">
            <a:off x="396875" y="954088"/>
            <a:ext cx="685800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流程图: 过程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vert="horz" wrap="square" lIns="91440" tIns="274320" rIns="91440" bIns="45720" numCol="1" anchor="t" anchorCtr="0" compatLnSpc="1">
            <a:normAutofit/>
          </a:bodyPr>
          <a:lstStyle>
            <a:lvl1pPr indent="0">
              <a:buNone/>
              <a:defRPr sz="3200"/>
            </a:lvl1pPr>
          </a:lstStyle>
          <a:p>
            <a:pPr marL="365125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7" name="日期占位符 4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页脚占位符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algn="ctr" eaLnBrk="1" hangingPunct="1"/>
            <a:fld id="{9A0DB2DC-4C9A-4742-B13C-FB6460FD3503}" type="slidenum">
              <a:rPr lang="zh-CN" altLang="en-US" dirty="0">
                <a:ea typeface="华文行楷" panose="02010800040101010101" pitchFamily="2" charset="-122"/>
              </a:rPr>
            </a:fld>
            <a:endParaRPr lang="zh-CN" altLang="en-US" dirty="0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饼形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68275" y="20638"/>
            <a:ext cx="1703388" cy="17033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CN" altLang="en-US" noProof="1"/>
              <a:t>单击此处编辑母版标题样式</a:t>
            </a:r>
            <a:endParaRPr lang="en-US" noProof="1"/>
          </a:p>
        </p:txBody>
      </p:sp>
      <p:sp>
        <p:nvSpPr>
          <p:cNvPr id="1033" name="文本占位符 8"/>
          <p:cNvSpPr>
            <a:spLocks noGrp="1"/>
          </p:cNvSpPr>
          <p:nvPr>
            <p:ph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solidFill>
                  <a:srgbClr val="B5A788"/>
                </a:solidFill>
                <a:ea typeface="华文行楷" panose="0201080004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mbria" panose="02040503050406030204" pitchFamily="18" charset="0"/>
          <a:ea typeface="华文行楷" panose="02010800040101010101" pitchFamily="2" charset="-122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6855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355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305" indent="-18288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5.jpeg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316865" y="1851025"/>
            <a:ext cx="8827135" cy="1990090"/>
          </a:xfrm>
        </p:spPr>
        <p:txBody>
          <a:bodyPr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02133</a:t>
            </a:r>
            <a:r>
              <a:rPr kumimoji="0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《</a:t>
            </a:r>
            <a:r>
              <a:rPr kumimoji="0" lang="zh-CN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实用法律基础</a:t>
            </a:r>
            <a:r>
              <a:rPr kumimoji="0" sz="4400" b="1" i="0" u="none" strike="noStrike" kern="1200" cap="all" spc="0" normalizeH="0" baseline="0" noProof="0" dirty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》助学方案</a:t>
            </a:r>
            <a:endParaRPr kumimoji="0" sz="4400" b="1" i="0" u="none" strike="noStrike" kern="1200" cap="all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5" name="副标题 10"/>
          <p:cNvSpPr>
            <a:spLocks noGrp="1"/>
          </p:cNvSpPr>
          <p:nvPr>
            <p:ph sz="half" idx="1"/>
          </p:nvPr>
        </p:nvSpPr>
        <p:spPr>
          <a:xfrm>
            <a:off x="539750" y="4177030"/>
            <a:ext cx="8153400" cy="1948815"/>
          </a:xfrm>
        </p:spPr>
        <p:txBody>
          <a:bodyPr vert="horz" wrap="square" lIns="91440" tIns="45720" rIns="91440" bIns="45720" anchor="t" anchorCtr="0"/>
          <a:p>
            <a:pPr eaLnBrk="1" hangingPunct="1">
              <a:buSzPct val="80000"/>
            </a:pPr>
            <a:endParaRPr lang="en-US" altLang="zh-CN" kern="1200" dirty="0">
              <a:latin typeface="+mn-lt"/>
              <a:ea typeface="+mn-ea"/>
              <a:cs typeface="+mn-cs"/>
            </a:endParaRPr>
          </a:p>
          <a:p>
            <a:pPr eaLnBrk="1" hangingPunct="1">
              <a:buSzPct val="80000"/>
            </a:pPr>
            <a:r>
              <a:rPr lang="zh-CN" altLang="en-US" kern="1200" dirty="0">
                <a:latin typeface="+mn-lt"/>
                <a:ea typeface="+mn-ea"/>
                <a:cs typeface="+mn-cs"/>
              </a:rPr>
              <a:t>                                刘涛</a:t>
            </a:r>
            <a:r>
              <a:rPr lang="en-US" altLang="zh-CN" kern="1200" dirty="0">
                <a:latin typeface="+mn-lt"/>
                <a:ea typeface="+mn-ea"/>
                <a:cs typeface="+mn-cs"/>
              </a:rPr>
              <a:t>                      </a:t>
            </a:r>
            <a:endParaRPr lang="zh-CN" altLang="en-US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3350" y="476250"/>
            <a:ext cx="7497763" cy="11430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学习目标</a:t>
            </a:r>
            <a:endParaRPr kumimoji="0" lang="zh-CN" altLang="en-US" sz="43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altLang="zh-CN" sz="35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一、浏览、学习课程资源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二、完成形考任务</a:t>
            </a:r>
            <a:b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三、参与网上教学活动</a:t>
            </a:r>
            <a:br>
              <a:rPr kumimoji="0" lang="en-US" altLang="zh-CN" sz="35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endParaRPr kumimoji="0" lang="zh-CN" altLang="zh-CN" sz="35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6330" y="411480"/>
            <a:ext cx="7920355" cy="1291590"/>
          </a:xfr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打开国家开放大学</a:t>
            </a: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“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一网一平台</a:t>
            </a: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”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（</a:t>
            </a: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one.ouchn.cn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）登录：</a:t>
            </a:r>
            <a:b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</a:b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输入用户名：学号，密码</a:t>
            </a:r>
            <a:r>
              <a:rPr kumimoji="0" lang="en-US" altLang="zh-CN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仿宋" panose="02010609060101010101" charset="-122"/>
                <a:ea typeface="仿宋" panose="02010609060101010101" charset="-122"/>
                <a:cs typeface="+mj-cs"/>
              </a:rPr>
              <a:t>Ouchn@2021</a:t>
            </a: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cs typeface="+mj-cs"/>
              </a:rPr>
              <a:t>(注意第一个字母是大写O）</a:t>
            </a:r>
            <a:b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cs typeface="+mj-cs"/>
              </a:rPr>
            </a:br>
            <a:r>
              <a:rPr kumimoji="0" lang="zh-CN" altLang="en-US" sz="23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ea"/>
                <a:cs typeface="+mj-cs"/>
              </a:rPr>
              <a:t>在输入验证码完成登录</a:t>
            </a:r>
            <a:endParaRPr kumimoji="0" lang="zh-CN" altLang="en-US" sz="23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ea"/>
              <a:cs typeface="+mj-cs"/>
            </a:endParaRPr>
          </a:p>
        </p:txBody>
      </p:sp>
      <p:pic>
        <p:nvPicPr>
          <p:cNvPr id="3" name="图片 2" descr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71550" y="1988820"/>
            <a:ext cx="8065135" cy="35109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913" y="692150"/>
            <a:ext cx="7497763" cy="72072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进入页面即可看到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在学课程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，点击课程右侧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去学习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图片 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1550" y="1917065"/>
            <a:ext cx="7947025" cy="43783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课程还在建设中，等待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</a:rPr>
              <a:t>┄┄┄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" name="图片 2" descr="360截图2022060109375070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324100" y="1819275"/>
            <a:ext cx="4495800" cy="32194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如需帮助请联系我！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榆林分校教师联系方式：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电话：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13891251123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（微信同号）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"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QQ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：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185744330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8888" y="2492375"/>
            <a:ext cx="7499350" cy="11430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祝大家学习愉快！！！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6269,&quot;width&quot;:14400}"/>
</p:tagLst>
</file>

<file path=ppt/tags/tag2.xml><?xml version="1.0" encoding="utf-8"?>
<p:tagLst xmlns:p="http://schemas.openxmlformats.org/presentationml/2006/main">
  <p:tag name="KSO_WM_UNIT_PLACING_PICTURE_USER_VIEWPORT" val="{&quot;height&quot;:5070,&quot;width&quot;:7080}"/>
</p:tagLst>
</file>

<file path=ppt/tags/tag3.xml><?xml version="1.0" encoding="utf-8"?>
<p:tagLst xmlns:p="http://schemas.openxmlformats.org/presentationml/2006/main">
  <p:tag name="COMMONDATA" val="eyJoZGlkIjoiMmFkNjQ4OGFjNGUyMTgzNzM3MjYyM2NhMTQ1ZTYwYTU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292</Words>
  <Application>WPS 演示</Application>
  <PresentationFormat>全屏显示(4:3)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华文行楷</vt:lpstr>
      <vt:lpstr>Cambria</vt:lpstr>
      <vt:lpstr>Wingdings 2</vt:lpstr>
      <vt:lpstr>Verdana</vt:lpstr>
      <vt:lpstr>Wingdings 2</vt:lpstr>
      <vt:lpstr>华文新魏</vt:lpstr>
      <vt:lpstr>仿宋</vt:lpstr>
      <vt:lpstr>微软雅黑</vt:lpstr>
      <vt:lpstr>Arial Unicode MS</vt:lpstr>
      <vt:lpstr>夏至</vt:lpstr>
      <vt:lpstr>01599《现代汉语1》助学方案</vt:lpstr>
      <vt:lpstr>学习目标</vt:lpstr>
      <vt:lpstr>打开国家开放大学“一网一平台”（one.ouchn.cn）登录： 输入用户名：学号，密码Ouchn@2021(注意第一个字母是大写O） 在输入验证码完成登录</vt:lpstr>
      <vt:lpstr>进入页面即可看到“在学课程”，点击课程右侧“去学习”。</vt:lpstr>
      <vt:lpstr>PowerPoint 演示文稿</vt:lpstr>
      <vt:lpstr> 如需帮助请联系我！</vt:lpstr>
      <vt:lpstr>祝大家学习愉快！！！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《大学语文》导学方案</dc:title>
  <dc:creator>lixin</dc:creator>
  <cp:lastModifiedBy>刘涛</cp:lastModifiedBy>
  <cp:revision>50</cp:revision>
  <dcterms:created xsi:type="dcterms:W3CDTF">2018-11-21T07:54:00Z</dcterms:created>
  <dcterms:modified xsi:type="dcterms:W3CDTF">2022-06-01T01:38:59Z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E52A100B27AD41098C341655EA326F30</vt:lpwstr>
  </property>
</Properties>
</file>