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9" r:id="rId8"/>
    <p:sldId id="261" r:id="rId9"/>
    <p:sldId id="267" r:id="rId10"/>
    <p:sldId id="268" r:id="rId11"/>
    <p:sldId id="264" r:id="rId12"/>
    <p:sldId id="265" r:id="rId13"/>
  </p:sldIdLst>
  <p:sldSz cx="9144000" cy="6858000" type="screen4x3"/>
  <p:notesSz cx="6858000" cy="9144000"/>
  <p:custDataLst>
    <p:tags r:id="rId17"/>
  </p:custDataLst>
  <p:defaultTextStyle>
    <a:defPPr>
      <a:defRPr lang="zh-CN"/>
    </a:defPPr>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p:restoredTop sz="94619"/>
  </p:normalViewPr>
  <p:slideViewPr>
    <p:cSldViewPr showGuides="1">
      <p:cViewPr varScale="1">
        <p:scale>
          <a:sx n="81" d="100"/>
          <a:sy n="81" d="100"/>
        </p:scale>
        <p:origin x="91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gs" Target="tags/tag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13" name="椭圆 12"/>
          <p:cNvSpPr/>
          <p:nvPr/>
        </p:nvSpPr>
        <p:spPr>
          <a:xfrm>
            <a:off x="921433" y="1413801"/>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dk1"/>
              </a:solidFill>
              <a:effectLst/>
              <a:uLnTx/>
              <a:uFillTx/>
              <a:latin typeface="+mn-lt"/>
              <a:ea typeface="+mn-ea"/>
              <a:cs typeface="+mn-cs"/>
            </a:endParaRPr>
          </a:p>
        </p:txBody>
      </p:sp>
      <p:sp>
        <p:nvSpPr>
          <p:cNvPr id="2" name="椭圆 13"/>
          <p:cNvSpPr/>
          <p:nvPr/>
        </p:nvSpPr>
        <p:spPr>
          <a:xfrm>
            <a:off x="1157288" y="1344613"/>
            <a:ext cx="63500" cy="6508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dk1"/>
              </a:solidFill>
              <a:effectLst/>
              <a:uLnTx/>
              <a:uFillTx/>
              <a:latin typeface="+mn-lt"/>
              <a:ea typeface="+mn-ea"/>
              <a:cs typeface="+mn-cs"/>
            </a:endParaRPr>
          </a:p>
        </p:txBody>
      </p:sp>
      <p:sp>
        <p:nvSpPr>
          <p:cNvPr id="14" name="标题 13"/>
          <p:cNvSpPr>
            <a:spLocks noGrp="1"/>
          </p:cNvSpPr>
          <p:nvPr>
            <p:ph type="ctrTitle"/>
          </p:nvPr>
        </p:nvSpPr>
        <p:spPr>
          <a:xfrm>
            <a:off x="1432560" y="359898"/>
            <a:ext cx="7406640" cy="1472184"/>
          </a:xfrm>
        </p:spPr>
        <p:txBody>
          <a:bodyPr anchor="b"/>
          <a:lstStyle>
            <a:lvl1pPr algn="l">
              <a:defRPr/>
            </a:lvl1pPr>
          </a:lstStyle>
          <a:p>
            <a:r>
              <a:rPr lang="zh-CN" altLang="en-US" noProof="1"/>
              <a:t>单击此处编辑母版标题样式</a:t>
            </a:r>
            <a:endParaRPr lang="en-US" noProof="1"/>
          </a:p>
        </p:txBody>
      </p:sp>
      <p:sp>
        <p:nvSpPr>
          <p:cNvPr id="22" name="副标题 21"/>
          <p:cNvSpPr>
            <a:spLocks noGrp="1"/>
          </p:cNvSpPr>
          <p:nvPr>
            <p:ph type="subTitle" idx="1"/>
          </p:nvPr>
        </p:nvSpPr>
        <p:spPr>
          <a:xfrm>
            <a:off x="1432560" y="1850064"/>
            <a:ext cx="7406640" cy="1752600"/>
          </a:xfrm>
        </p:spPr>
        <p:txBody>
          <a:bodyPr tIns="0"/>
          <a:lstStyle>
            <a:lvl1pPr marL="27305"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noProof="1"/>
              <a:t>单击此处编辑母版副标题样式</a:t>
            </a:r>
            <a:endParaRPr lang="en-US" noProof="1"/>
          </a:p>
        </p:txBody>
      </p:sp>
      <p:sp>
        <p:nvSpPr>
          <p:cNvPr id="16" name="日期占位符 6"/>
          <p:cNvSpPr>
            <a:spLocks noGrp="1"/>
          </p:cNvSpPr>
          <p:nvPr>
            <p:ph type="dt" sz="half" idx="2"/>
          </p:nvPr>
        </p:nvSpPr>
        <p:spPr>
          <a:xfrm>
            <a:off x="3581400" y="6305550"/>
            <a:ext cx="2133600" cy="476250"/>
          </a:xfrm>
          <a:prstGeom prst="rect">
            <a:avLst/>
          </a:prstGeom>
        </p:spPr>
        <p:txBody>
          <a:bodyPr anchor="b"/>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7" name="页脚占位符 19"/>
          <p:cNvSpPr>
            <a:spLocks noGrp="1"/>
          </p:cNvSpPr>
          <p:nvPr>
            <p:ph type="ftr" sz="quarter" idx="3"/>
          </p:nvPr>
        </p:nvSpPr>
        <p:spPr>
          <a:xfrm>
            <a:off x="5715000" y="6305550"/>
            <a:ext cx="2895600" cy="476250"/>
          </a:xfrm>
          <a:prstGeom prst="rect">
            <a:avLst/>
          </a:prstGeom>
        </p:spPr>
        <p:txBody>
          <a:bodyPr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8" name="灯片编号占位符 9"/>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
            <a:pPr algn="ctr" eaLnBrk="1" hangingPunct="1"/>
            <a:fld id="{9A0DB2DC-4C9A-4742-B13C-FB6460FD3503}" type="slidenum">
              <a:rPr lang="zh-CN" altLang="en-US" dirty="0">
                <a:ea typeface="华文行楷" panose="02010800040101010101" pitchFamily="2" charset="-122"/>
              </a:rPr>
            </a:fld>
            <a:endParaRPr lang="zh-CN" altLang="en-US" dirty="0">
              <a:ea typeface="华文行楷" panose="02010800040101010101" pitchFamily="2"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274639"/>
            <a:ext cx="1828800" cy="5851525"/>
          </a:xfrm>
        </p:spPr>
        <p:txBody>
          <a:bodyPr vert="eaVert"/>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a:xfrm>
            <a:off x="1143000" y="274640"/>
            <a:ext cx="5562600" cy="5851525"/>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13" name="矩形 12"/>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4" name="矩形 13"/>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6" name="椭圆 15"/>
          <p:cNvSpPr/>
          <p:nvPr/>
        </p:nvSpPr>
        <p:spPr>
          <a:xfrm>
            <a:off x="2172320"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dk1"/>
              </a:solidFill>
              <a:effectLst/>
              <a:uLnTx/>
              <a:uFillTx/>
              <a:latin typeface="+mn-lt"/>
              <a:ea typeface="+mn-ea"/>
              <a:cs typeface="+mn-cs"/>
            </a:endParaRPr>
          </a:p>
        </p:txBody>
      </p:sp>
      <p:sp>
        <p:nvSpPr>
          <p:cNvPr id="17" name="椭圆 1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dk1"/>
              </a:solidFill>
              <a:effectLst/>
              <a:uLnTx/>
              <a:uFillTx/>
              <a:latin typeface="+mn-lt"/>
              <a:ea typeface="+mn-ea"/>
              <a:cs typeface="+mn-cs"/>
            </a:endParaRPr>
          </a:p>
        </p:txBody>
      </p:sp>
      <p:sp>
        <p:nvSpPr>
          <p:cNvPr id="2" name="标题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lang="zh-CN" altLang="en-US" noProof="1"/>
              <a:t>单击此处编辑母版标题样式</a:t>
            </a:r>
            <a:endParaRPr lang="en-US" noProof="1"/>
          </a:p>
        </p:txBody>
      </p:sp>
      <p:sp>
        <p:nvSpPr>
          <p:cNvPr id="3" name="文本占位符 2"/>
          <p:cNvSpPr>
            <a:spLocks noGrp="1"/>
          </p:cNvSpPr>
          <p:nvPr>
            <p:ph type="body" idx="1"/>
          </p:nvPr>
        </p:nvSpPr>
        <p:spPr>
          <a:xfrm>
            <a:off x="2578392" y="1066800"/>
            <a:ext cx="6400800" cy="1509712"/>
          </a:xfrm>
        </p:spPr>
        <p:txBody>
          <a:bodyPr anchor="b"/>
          <a:lstStyle>
            <a:lvl1pPr marL="18415"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noProof="1"/>
              <a:t>单击此处编辑母版文本样式</a:t>
            </a:r>
            <a:endParaRPr lang="zh-CN" altLang="en-US" noProof="1"/>
          </a:p>
        </p:txBody>
      </p:sp>
      <p:sp>
        <p:nvSpPr>
          <p:cNvPr id="18" name="日期占位符 3"/>
          <p:cNvSpPr>
            <a:spLocks noGrp="1"/>
          </p:cNvSpPr>
          <p:nvPr>
            <p:ph type="dt" sz="half" idx="2"/>
          </p:nvPr>
        </p:nvSpPr>
        <p:spPr>
          <a:xfrm>
            <a:off x="3581400" y="6305550"/>
            <a:ext cx="2133600" cy="476250"/>
          </a:xfrm>
          <a:prstGeom prst="rect">
            <a:avLst/>
          </a:prstGeom>
        </p:spPr>
        <p:txBody>
          <a:bodyPr anchor="b"/>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9" name="页脚占位符 4"/>
          <p:cNvSpPr>
            <a:spLocks noGrp="1"/>
          </p:cNvSpPr>
          <p:nvPr>
            <p:ph type="ftr" sz="quarter" idx="3"/>
          </p:nvPr>
        </p:nvSpPr>
        <p:spPr>
          <a:xfrm>
            <a:off x="5715000" y="6305550"/>
            <a:ext cx="2895600" cy="476250"/>
          </a:xfrm>
          <a:prstGeom prst="rect">
            <a:avLst/>
          </a:prstGeom>
        </p:spPr>
        <p:txBody>
          <a:bodyPr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20" name="灯片编号占位符 5"/>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
            <a:pPr algn="ctr" eaLnBrk="1" hangingPunct="1"/>
            <a:fld id="{9A0DB2DC-4C9A-4742-B13C-FB6460FD3503}" type="slidenum">
              <a:rPr lang="zh-CN" altLang="en-US" dirty="0">
                <a:ea typeface="华文行楷" panose="02010800040101010101" pitchFamily="2" charset="-122"/>
              </a:rPr>
            </a:fld>
            <a:endParaRPr lang="zh-CN" altLang="en-US" dirty="0">
              <a:ea typeface="华文行楷" panose="02010800040101010101" pitchFamily="2"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lstStyle/>
          <a:p>
            <a:r>
              <a:rPr lang="zh-CN" altLang="en-US" noProof="1"/>
              <a:t>单击此处编辑母版标题样式</a:t>
            </a:r>
            <a:endParaRPr lang="en-US" noProof="1"/>
          </a:p>
        </p:txBody>
      </p:sp>
      <p:sp>
        <p:nvSpPr>
          <p:cNvPr id="3" name="内容占位符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内容占位符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5" name="日期占位符 4"/>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5160336"/>
            <a:ext cx="8229600" cy="1143000"/>
          </a:xfrm>
        </p:spPr>
        <p:txBody>
          <a:bodyPr/>
          <a:lstStyle>
            <a:lvl1pPr algn="ctr">
              <a:defRPr sz="4500" b="1" cap="none" baseline="0"/>
            </a:lvl1pPr>
          </a:lstStyle>
          <a:p>
            <a:r>
              <a:rPr lang="zh-CN" altLang="en-US" noProof="1"/>
              <a:t>单击此处编辑母版标题样式</a:t>
            </a:r>
            <a:endParaRPr lang="en-US" noProof="1"/>
          </a:p>
        </p:txBody>
      </p:sp>
      <p:sp>
        <p:nvSpPr>
          <p:cNvPr id="3" name="文本占位符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zh-CN" altLang="en-US" noProof="1"/>
              <a:t>单击此处编辑母版文本样式</a:t>
            </a:r>
            <a:endParaRPr lang="zh-CN" altLang="en-US" noProof="1"/>
          </a:p>
        </p:txBody>
      </p:sp>
      <p:sp>
        <p:nvSpPr>
          <p:cNvPr id="4" name="文本占位符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zh-CN" altLang="en-US" noProof="1"/>
              <a:t>单击此处编辑母版文本样式</a:t>
            </a:r>
            <a:endParaRPr lang="zh-CN" altLang="en-US" noProof="1"/>
          </a:p>
        </p:txBody>
      </p:sp>
      <p:sp>
        <p:nvSpPr>
          <p:cNvPr id="5" name="内容占位符 4"/>
          <p:cNvSpPr>
            <a:spLocks noGrp="1"/>
          </p:cNvSpPr>
          <p:nvPr>
            <p:ph sz="quarter" idx="2"/>
          </p:nvPr>
        </p:nvSpPr>
        <p:spPr>
          <a:xfrm>
            <a:off x="45720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6" name="内容占位符 5"/>
          <p:cNvSpPr>
            <a:spLocks noGrp="1"/>
          </p:cNvSpPr>
          <p:nvPr>
            <p:ph sz="quarter" idx="4"/>
          </p:nvPr>
        </p:nvSpPr>
        <p:spPr>
          <a:xfrm>
            <a:off x="466344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13" name="日期占位符 6"/>
          <p:cNvSpPr>
            <a:spLocks noGrp="1"/>
          </p:cNvSpPr>
          <p:nvPr>
            <p:ph type="dt" sz="half" idx="12"/>
          </p:nvPr>
        </p:nvSpPr>
        <p:spPr>
          <a:xfrm>
            <a:off x="3581400" y="6305550"/>
            <a:ext cx="2133600" cy="476250"/>
          </a:xfrm>
          <a:prstGeom prst="rect">
            <a:avLst/>
          </a:prstGeom>
        </p:spPr>
        <p:txBody>
          <a:bodyPr anchor="b"/>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4" name="页脚占位符 7"/>
          <p:cNvSpPr>
            <a:spLocks noGrp="1"/>
          </p:cNvSpPr>
          <p:nvPr>
            <p:ph type="ftr" sz="quarter" idx="13"/>
          </p:nvPr>
        </p:nvSpPr>
        <p:spPr>
          <a:xfrm>
            <a:off x="5715000" y="6305550"/>
            <a:ext cx="2895600" cy="476250"/>
          </a:xfrm>
          <a:prstGeom prst="rect">
            <a:avLst/>
          </a:prstGeom>
        </p:spPr>
        <p:txBody>
          <a:bodyPr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6" name="灯片编号占位符 8"/>
          <p:cNvSpPr>
            <a:spLocks noGrp="1"/>
          </p:cNvSpPr>
          <p:nvPr>
            <p:ph type="sldNum" sz="quarter" idx="14"/>
          </p:nvPr>
        </p:nvSpPr>
        <p:spPr>
          <a:xfrm>
            <a:off x="8613775" y="6305550"/>
            <a:ext cx="457200" cy="476250"/>
          </a:xfrm>
          <a:prstGeom prst="rect">
            <a:avLst/>
          </a:prstGeom>
        </p:spPr>
        <p:txBody>
          <a:bodyPr vert="horz" wrap="square" lIns="91440" tIns="45720" rIns="91440" bIns="45720" numCol="1" anchor="b" anchorCtr="0" compatLnSpc="1"/>
          <a:p>
            <a:pPr algn="ctr" eaLnBrk="1" hangingPunct="1"/>
            <a:fld id="{9A0DB2DC-4C9A-4742-B13C-FB6460FD3503}" type="slidenum">
              <a:rPr lang="zh-CN" altLang="en-US" dirty="0">
                <a:ea typeface="华文行楷" panose="02010800040101010101" pitchFamily="2" charset="-122"/>
              </a:rPr>
            </a:fld>
            <a:endParaRPr lang="zh-CN" altLang="en-US" dirty="0">
              <a:ea typeface="华文行楷" panose="0201080004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lstStyle/>
          <a:p>
            <a:r>
              <a:rPr lang="zh-CN" altLang="en-US" noProof="1"/>
              <a:t>单击此处编辑母版标题样式</a:t>
            </a:r>
            <a:endParaRPr lang="en-US" noProof="1"/>
          </a:p>
        </p:txBody>
      </p:sp>
      <p:sp>
        <p:nvSpPr>
          <p:cNvPr id="3" name="日期占位符 2"/>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blipFill rotWithShape="0">
          <a:blip r:embed="rId2"/>
          <a:stretch>
            <a:fillRect/>
          </a:stretch>
        </a:blipFill>
        <a:effectLst/>
      </p:bgPr>
    </p:bg>
    <p:spTree>
      <p:nvGrpSpPr>
        <p:cNvPr id="1" name=""/>
        <p:cNvGrpSpPr/>
        <p:nvPr/>
      </p:nvGrpSpPr>
      <p:grpSpPr>
        <a:xfrm>
          <a:off x="0" y="0"/>
          <a:ext cx="0" cy="0"/>
          <a:chOff x="0" y="0"/>
          <a:chExt cx="0" cy="0"/>
        </a:xfrm>
      </p:grpSpPr>
      <p:sp>
        <p:nvSpPr>
          <p:cNvPr id="13" name="矩形 12"/>
          <p:cNvSpPr/>
          <p:nvPr/>
        </p:nvSpPr>
        <p:spPr>
          <a:xfrm>
            <a:off x="1014413" y="0"/>
            <a:ext cx="81295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4" name="矩形 13"/>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6" name="日期占位符 1"/>
          <p:cNvSpPr>
            <a:spLocks noGrp="1"/>
          </p:cNvSpPr>
          <p:nvPr>
            <p:ph type="dt" sz="half" idx="2"/>
          </p:nvPr>
        </p:nvSpPr>
        <p:spPr>
          <a:xfrm>
            <a:off x="3581400" y="6305550"/>
            <a:ext cx="2133600" cy="476250"/>
          </a:xfrm>
          <a:prstGeom prst="rect">
            <a:avLst/>
          </a:prstGeom>
        </p:spPr>
        <p:txBody>
          <a:bodyPr anchor="b"/>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7" name="页脚占位符 2"/>
          <p:cNvSpPr>
            <a:spLocks noGrp="1"/>
          </p:cNvSpPr>
          <p:nvPr>
            <p:ph type="ftr" sz="quarter" idx="3"/>
          </p:nvPr>
        </p:nvSpPr>
        <p:spPr>
          <a:xfrm>
            <a:off x="5715000" y="6305550"/>
            <a:ext cx="2895600" cy="476250"/>
          </a:xfrm>
          <a:prstGeom prst="rect">
            <a:avLst/>
          </a:prstGeom>
        </p:spPr>
        <p:txBody>
          <a:bodyPr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8" name="灯片编号占位符 3"/>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
            <a:pPr algn="ctr" eaLnBrk="1" hangingPunct="1"/>
            <a:fld id="{9A0DB2DC-4C9A-4742-B13C-FB6460FD3503}" type="slidenum">
              <a:rPr lang="zh-CN" altLang="en-US" dirty="0">
                <a:ea typeface="华文行楷" panose="02010800040101010101" pitchFamily="2" charset="-122"/>
              </a:rPr>
            </a:fld>
            <a:endParaRPr lang="zh-CN" altLang="en-US" dirty="0">
              <a:ea typeface="华文行楷" panose="02010800040101010101" pitchFamily="2"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lang="zh-CN" altLang="en-US" noProof="1"/>
              <a:t>单击此处编辑母版标题样式</a:t>
            </a:r>
            <a:endParaRPr lang="en-US" noProof="1"/>
          </a:p>
        </p:txBody>
      </p:sp>
      <p:sp>
        <p:nvSpPr>
          <p:cNvPr id="3" name="文本占位符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a:r>
              <a:rPr lang="zh-CN" altLang="en-US" noProof="1"/>
              <a:t>单击此处编辑母版文本样式</a:t>
            </a:r>
            <a:endParaRPr lang="zh-CN" altLang="en-US" noProof="1"/>
          </a:p>
        </p:txBody>
      </p:sp>
      <p:sp>
        <p:nvSpPr>
          <p:cNvPr id="4" name="内容占位符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13" name="日期占位符 4"/>
          <p:cNvSpPr>
            <a:spLocks noGrp="1"/>
          </p:cNvSpPr>
          <p:nvPr>
            <p:ph type="dt" sz="half" idx="12"/>
          </p:nvPr>
        </p:nvSpPr>
        <p:spPr>
          <a:xfrm>
            <a:off x="3581400" y="6305550"/>
            <a:ext cx="2133600" cy="476250"/>
          </a:xfrm>
          <a:prstGeom prst="rect">
            <a:avLst/>
          </a:prstGeom>
        </p:spPr>
        <p:txBody>
          <a:bodyPr anchor="b"/>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4" name="页脚占位符 5"/>
          <p:cNvSpPr>
            <a:spLocks noGrp="1"/>
          </p:cNvSpPr>
          <p:nvPr>
            <p:ph type="ftr" sz="quarter" idx="3"/>
          </p:nvPr>
        </p:nvSpPr>
        <p:spPr>
          <a:xfrm>
            <a:off x="5715000" y="6305550"/>
            <a:ext cx="2895600" cy="476250"/>
          </a:xfrm>
          <a:prstGeom prst="rect">
            <a:avLst/>
          </a:prstGeom>
        </p:spPr>
        <p:txBody>
          <a:bodyPr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6" name="灯片编号占位符 6"/>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
            <a:pPr algn="ctr" eaLnBrk="1" hangingPunct="1"/>
            <a:fld id="{9A0DB2DC-4C9A-4742-B13C-FB6460FD3503}" type="slidenum">
              <a:rPr lang="zh-CN" altLang="en-US" dirty="0">
                <a:ea typeface="华文行楷" panose="02010800040101010101" pitchFamily="2" charset="-122"/>
              </a:rPr>
            </a:fld>
            <a:endParaRPr lang="zh-CN" altLang="en-US" dirty="0">
              <a:ea typeface="华文行楷" panose="0201080004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13" name="矩形 12"/>
          <p:cNvSpPr/>
          <p:nvPr/>
        </p:nvSpPr>
        <p:spPr>
          <a:xfrm>
            <a:off x="761999"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marL="0" marR="0" lvl="0" indent="-283210" algn="l" defTabSz="914400" rtl="0" eaLnBrk="1" fontAlgn="auto" latinLnBrk="0" hangingPunct="1">
              <a:lnSpc>
                <a:spcPts val="3000"/>
              </a:lnSpc>
              <a:spcBef>
                <a:spcPts val="600"/>
              </a:spcBef>
              <a:spcAft>
                <a:spcPts val="0"/>
              </a:spcAft>
              <a:buClr>
                <a:schemeClr val="accent1"/>
              </a:buClr>
              <a:buSzPct val="80000"/>
              <a:buFont typeface="Wingdings 2" panose="05020102010507070707"/>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14" name="流程图: 过程 13"/>
          <p:cNvSpPr/>
          <p:nvPr/>
        </p:nvSpPr>
        <p:spPr>
          <a:xfrm rot="19468671">
            <a:off x="396875" y="954088"/>
            <a:ext cx="685800"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6" name="流程图: 过程 15"/>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标题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lang="zh-CN" altLang="en-US" noProof="1"/>
              <a:t>单击此处编辑母版标题样式</a:t>
            </a:r>
            <a:endParaRPr lang="en-US" noProof="1"/>
          </a:p>
        </p:txBody>
      </p:sp>
      <p:sp>
        <p:nvSpPr>
          <p:cNvPr id="3" name="图片占位符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vert="horz" wrap="square" lIns="91440" tIns="274320" rIns="91440" bIns="45720" numCol="1" anchor="t" anchorCtr="0" compatLnSpc="1">
            <a:normAutofit/>
          </a:bodyPr>
          <a:lstStyle>
            <a:lvl1pPr indent="0">
              <a:buNone/>
              <a:defRPr sz="3200"/>
            </a:lvl1pPr>
          </a:lstStyle>
          <a:p>
            <a:pPr marL="365125" marR="0" lvl="0" indent="0" algn="l" defTabSz="914400" rtl="0" eaLnBrk="0" fontAlgn="base" latinLnBrk="0" hangingPunct="0">
              <a:lnSpc>
                <a:spcPct val="100000"/>
              </a:lnSpc>
              <a:spcBef>
                <a:spcPts val="600"/>
              </a:spcBef>
              <a:spcAft>
                <a:spcPct val="0"/>
              </a:spcAft>
              <a:buClr>
                <a:schemeClr val="accent1"/>
              </a:buClr>
              <a:buSzPct val="80000"/>
              <a:buFont typeface="Wingdings 2" panose="05020102010507070707" pitchFamily="18" charset="2"/>
              <a:buNone/>
              <a:defRPr/>
            </a:pPr>
            <a:r>
              <a:rPr kumimoji="0" lang="zh-CN" altLang="en-US" sz="3200" b="0" i="0" u="none" strike="noStrike" kern="1200" cap="none" spc="0" normalizeH="0" baseline="0" noProof="0">
                <a:ln>
                  <a:noFill/>
                </a:ln>
                <a:solidFill>
                  <a:schemeClr val="tx1"/>
                </a:solidFill>
                <a:effectLst/>
                <a:uLnTx/>
                <a:uFillTx/>
                <a:latin typeface="+mn-lt"/>
                <a:ea typeface="+mn-ea"/>
                <a:cs typeface="+mn-cs"/>
              </a:rPr>
              <a:t>单击图标添加图片</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a:r>
              <a:rPr lang="zh-CN" altLang="en-US" noProof="1"/>
              <a:t>单击此处编辑母版文本样式</a:t>
            </a:r>
            <a:endParaRPr lang="zh-CN" altLang="en-US" noProof="1"/>
          </a:p>
        </p:txBody>
      </p:sp>
      <p:sp>
        <p:nvSpPr>
          <p:cNvPr id="17" name="日期占位符 4"/>
          <p:cNvSpPr>
            <a:spLocks noGrp="1"/>
          </p:cNvSpPr>
          <p:nvPr>
            <p:ph type="dt" sz="half" idx="12"/>
          </p:nvPr>
        </p:nvSpPr>
        <p:spPr>
          <a:xfrm>
            <a:off x="3581400" y="6305550"/>
            <a:ext cx="2133600" cy="476250"/>
          </a:xfrm>
          <a:prstGeom prst="rect">
            <a:avLst/>
          </a:prstGeom>
        </p:spPr>
        <p:txBody>
          <a:bodyPr anchor="b"/>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8" name="页脚占位符 5"/>
          <p:cNvSpPr>
            <a:spLocks noGrp="1"/>
          </p:cNvSpPr>
          <p:nvPr>
            <p:ph type="ftr" sz="quarter" idx="3"/>
          </p:nvPr>
        </p:nvSpPr>
        <p:spPr>
          <a:xfrm>
            <a:off x="5715000" y="6305550"/>
            <a:ext cx="2895600" cy="476250"/>
          </a:xfrm>
          <a:prstGeom prst="rect">
            <a:avLst/>
          </a:prstGeom>
        </p:spPr>
        <p:txBody>
          <a:bodyPr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9" name="灯片编号占位符 6"/>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
            <a:pPr algn="ctr" eaLnBrk="1" hangingPunct="1"/>
            <a:fld id="{9A0DB2DC-4C9A-4742-B13C-FB6460FD3503}" type="slidenum">
              <a:rPr lang="zh-CN" altLang="en-US" dirty="0">
                <a:ea typeface="华文行楷" panose="02010800040101010101" pitchFamily="2" charset="-122"/>
              </a:rPr>
            </a:fld>
            <a:endParaRPr lang="zh-CN" altLang="en-US" dirty="0">
              <a:ea typeface="华文行楷" panose="0201080004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7" name="饼形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椭圆 7"/>
          <p:cNvSpPr/>
          <p:nvPr/>
        </p:nvSpPr>
        <p:spPr>
          <a:xfrm>
            <a:off x="168275" y="20638"/>
            <a:ext cx="1703388" cy="1703388"/>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同心圆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矩形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标题占位符 4"/>
          <p:cNvSpPr>
            <a:spLocks noGrp="1"/>
          </p:cNvSpPr>
          <p:nvPr>
            <p:ph type="title"/>
          </p:nvPr>
        </p:nvSpPr>
        <p:spPr>
          <a:xfrm>
            <a:off x="1435100" y="274638"/>
            <a:ext cx="7499350" cy="1143000"/>
          </a:xfrm>
          <a:prstGeom prst="rect">
            <a:avLst/>
          </a:prstGeom>
        </p:spPr>
        <p:txBody>
          <a:bodyPr anchor="ctr">
            <a:normAutofit/>
          </a:bodyPr>
          <a:lstStyle/>
          <a:p>
            <a:r>
              <a:rPr lang="zh-CN" altLang="en-US" noProof="1"/>
              <a:t>单击此处编辑母版标题样式</a:t>
            </a:r>
            <a:endParaRPr lang="en-US" noProof="1"/>
          </a:p>
        </p:txBody>
      </p:sp>
      <p:sp>
        <p:nvSpPr>
          <p:cNvPr id="1033" name="文本占位符 8"/>
          <p:cNvSpPr>
            <a:spLocks noGrp="1"/>
          </p:cNvSpPr>
          <p:nvPr>
            <p:ph type="body"/>
          </p:nvPr>
        </p:nvSpPr>
        <p:spPr>
          <a:xfrm>
            <a:off x="1435100" y="1447800"/>
            <a:ext cx="7499350" cy="48006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altLang="zh-CN" dirty="0"/>
          </a:p>
        </p:txBody>
      </p:sp>
      <p:sp>
        <p:nvSpPr>
          <p:cNvPr id="24" name="日期占位符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buFontTx/>
              <a:buNone/>
              <a:defRPr kumimoji="0" sz="1200">
                <a:solidFill>
                  <a:schemeClr val="bg2">
                    <a:shade val="50000"/>
                    <a:satMod val="200000"/>
                  </a:schemeClr>
                </a:solidFill>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0" name="页脚占位符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buFontTx/>
              <a:buNone/>
              <a:defRPr kumimoji="0" sz="1200">
                <a:solidFill>
                  <a:schemeClr val="bg2">
                    <a:shade val="50000"/>
                    <a:satMod val="200000"/>
                  </a:schemeClr>
                </a:solidFill>
                <a:effectLst/>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22" name="灯片编号占位符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lstStyle>
            <a:lvl1pPr algn="ctr">
              <a:defRPr sz="1200">
                <a:solidFill>
                  <a:srgbClr val="B5A788"/>
                </a:solidFill>
                <a:ea typeface="华文行楷" panose="02010800040101010101" pitchFamily="2" charset="-122"/>
              </a:defRPr>
            </a:lvl1p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
        <p:nvSpPr>
          <p:cNvPr id="15" name="矩形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Cambria" panose="02040503050406030204" pitchFamily="18" charset="0"/>
          <a:ea typeface="华文行楷" panose="02010800040101010101" pitchFamily="2" charset="-122"/>
        </a:defRPr>
      </a:lvl2pPr>
      <a:lvl3pPr algn="l" rtl="0" eaLnBrk="0" fontAlgn="base" hangingPunct="0">
        <a:spcBef>
          <a:spcPct val="0"/>
        </a:spcBef>
        <a:spcAft>
          <a:spcPct val="0"/>
        </a:spcAft>
        <a:defRPr sz="4300">
          <a:solidFill>
            <a:srgbClr val="572314"/>
          </a:solidFill>
          <a:latin typeface="Cambria" panose="02040503050406030204" pitchFamily="18" charset="0"/>
          <a:ea typeface="华文行楷" panose="02010800040101010101" pitchFamily="2" charset="-122"/>
        </a:defRPr>
      </a:lvl3pPr>
      <a:lvl4pPr algn="l" rtl="0" eaLnBrk="0" fontAlgn="base" hangingPunct="0">
        <a:spcBef>
          <a:spcPct val="0"/>
        </a:spcBef>
        <a:spcAft>
          <a:spcPct val="0"/>
        </a:spcAft>
        <a:defRPr sz="4300">
          <a:solidFill>
            <a:srgbClr val="572314"/>
          </a:solidFill>
          <a:latin typeface="Cambria" panose="02040503050406030204" pitchFamily="18" charset="0"/>
          <a:ea typeface="华文行楷" panose="02010800040101010101" pitchFamily="2" charset="-122"/>
        </a:defRPr>
      </a:lvl4pPr>
      <a:lvl5pPr algn="l" rtl="0" eaLnBrk="0" fontAlgn="base" hangingPunct="0">
        <a:spcBef>
          <a:spcPct val="0"/>
        </a:spcBef>
        <a:spcAft>
          <a:spcPct val="0"/>
        </a:spcAft>
        <a:defRPr sz="4300">
          <a:solidFill>
            <a:srgbClr val="572314"/>
          </a:solidFill>
          <a:latin typeface="Cambria" panose="02040503050406030204" pitchFamily="18" charset="0"/>
          <a:ea typeface="华文行楷" panose="02010800040101010101" pitchFamily="2" charset="-122"/>
        </a:defRPr>
      </a:lvl5pPr>
      <a:lvl6pPr marL="457200" algn="l" rtl="0" fontAlgn="base">
        <a:spcBef>
          <a:spcPct val="0"/>
        </a:spcBef>
        <a:spcAft>
          <a:spcPct val="0"/>
        </a:spcAft>
        <a:defRPr sz="4300">
          <a:solidFill>
            <a:srgbClr val="572314"/>
          </a:solidFill>
          <a:latin typeface="Cambria" panose="02040503050406030204" pitchFamily="18" charset="0"/>
          <a:ea typeface="华文行楷" panose="02010800040101010101" pitchFamily="2" charset="-122"/>
        </a:defRPr>
      </a:lvl6pPr>
      <a:lvl7pPr marL="914400" algn="l" rtl="0" fontAlgn="base">
        <a:spcBef>
          <a:spcPct val="0"/>
        </a:spcBef>
        <a:spcAft>
          <a:spcPct val="0"/>
        </a:spcAft>
        <a:defRPr sz="4300">
          <a:solidFill>
            <a:srgbClr val="572314"/>
          </a:solidFill>
          <a:latin typeface="Cambria" panose="02040503050406030204" pitchFamily="18" charset="0"/>
          <a:ea typeface="华文行楷" panose="02010800040101010101" pitchFamily="2" charset="-122"/>
        </a:defRPr>
      </a:lvl7pPr>
      <a:lvl8pPr marL="1371600" algn="l" rtl="0" fontAlgn="base">
        <a:spcBef>
          <a:spcPct val="0"/>
        </a:spcBef>
        <a:spcAft>
          <a:spcPct val="0"/>
        </a:spcAft>
        <a:defRPr sz="4300">
          <a:solidFill>
            <a:srgbClr val="572314"/>
          </a:solidFill>
          <a:latin typeface="Cambria" panose="02040503050406030204" pitchFamily="18" charset="0"/>
          <a:ea typeface="华文行楷" panose="02010800040101010101" pitchFamily="2" charset="-122"/>
        </a:defRPr>
      </a:lvl8pPr>
      <a:lvl9pPr marL="1828800" algn="l" rtl="0" fontAlgn="base">
        <a:spcBef>
          <a:spcPct val="0"/>
        </a:spcBef>
        <a:spcAft>
          <a:spcPct val="0"/>
        </a:spcAft>
        <a:defRPr sz="4300">
          <a:solidFill>
            <a:srgbClr val="572314"/>
          </a:solidFill>
          <a:latin typeface="Cambria" panose="02040503050406030204" pitchFamily="18" charset="0"/>
          <a:ea typeface="华文行楷" panose="02010800040101010101" pitchFamily="2" charset="-122"/>
        </a:defRPr>
      </a:lvl9pPr>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40080" indent="-236855"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7280" indent="-173355"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7305" indent="-182880"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panose="05020102010507070707"/>
        <a:buChar char=""/>
        <a:defRPr kumimoji="0" sz="2000" kern="1200">
          <a:solidFill>
            <a:schemeClr val="tx1"/>
          </a:solidFill>
          <a:latin typeface="+mn-lt"/>
          <a:ea typeface="+mn-ea"/>
          <a:cs typeface="+mn-cs"/>
        </a:defRPr>
      </a:lvl6pPr>
      <a:lvl7pPr marL="1718945"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8pPr>
      <a:lvl9pPr marL="2130425"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标题 9"/>
          <p:cNvSpPr>
            <a:spLocks noGrp="1"/>
          </p:cNvSpPr>
          <p:nvPr>
            <p:ph type="title"/>
          </p:nvPr>
        </p:nvSpPr>
        <p:spPr>
          <a:xfrm>
            <a:off x="47625" y="44450"/>
            <a:ext cx="9093200" cy="2952115"/>
          </a:xfrm>
        </p:spPr>
        <p:txBody>
          <a:bodyPr anchor="b">
            <a:normAutofit/>
          </a:bodyPr>
          <a:lstStyle/>
          <a:p>
            <a:pPr marL="0" marR="0" lvl="0" indent="0" algn="l" defTabSz="914400" rtl="0" eaLnBrk="1" fontAlgn="base" latinLnBrk="0" hangingPunct="1">
              <a:lnSpc>
                <a:spcPts val="2000"/>
              </a:lnSpc>
              <a:spcBef>
                <a:spcPct val="0"/>
              </a:spcBef>
              <a:spcAft>
                <a:spcPct val="0"/>
              </a:spcAft>
              <a:buClrTx/>
              <a:buSzTx/>
              <a:buFontTx/>
              <a:buNone/>
              <a:defRPr/>
            </a:pPr>
            <a:br>
              <a:rPr kumimoji="0" lang="en-US" altLang="zh-CN" sz="22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br>
            <a:br>
              <a:rPr kumimoji="0" lang="en-US" altLang="zh-CN" sz="22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br>
            <a:br>
              <a:rPr kumimoji="0" lang="en-US" altLang="zh-CN" sz="22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br>
            <a:r>
              <a:rPr kumimoji="0" lang="en-US" altLang="zh-CN" sz="22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t>  </a:t>
            </a:r>
            <a:r>
              <a:rPr kumimoji="0" lang="en-US" altLang="zh-CN" sz="44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t>《</a:t>
            </a:r>
            <a:r>
              <a:rPr kumimoji="0" lang="zh-CN" altLang="en-US" sz="44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t>中国古代文学</a:t>
            </a:r>
            <a:r>
              <a:rPr kumimoji="0" lang="en-US" altLang="zh-CN" sz="44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t>B</a:t>
            </a:r>
            <a:r>
              <a:rPr kumimoji="0" lang="zh-CN" altLang="en-US" sz="44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t>（</a:t>
            </a:r>
            <a:r>
              <a:rPr kumimoji="0" lang="en-US" altLang="zh-CN" sz="44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t>1</a:t>
            </a:r>
            <a:r>
              <a:rPr kumimoji="0" lang="zh-CN" altLang="en-US" sz="44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t>）</a:t>
            </a:r>
            <a:r>
              <a:rPr kumimoji="0" lang="en-US" altLang="zh-CN" sz="44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t>》</a:t>
            </a:r>
            <a:r>
              <a:rPr kumimoji="0" lang="zh-CN" altLang="en-US" sz="44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t>导学方案</a:t>
            </a:r>
            <a:endParaRPr kumimoji="0" lang="zh-CN" altLang="en-US" sz="4400" b="1" i="0" u="none" strike="noStrike" kern="1200" cap="all"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endParaRPr>
          </a:p>
        </p:txBody>
      </p:sp>
      <p:sp>
        <p:nvSpPr>
          <p:cNvPr id="8195" name="副标题 10"/>
          <p:cNvSpPr>
            <a:spLocks noGrp="1"/>
          </p:cNvSpPr>
          <p:nvPr>
            <p:ph sz="half" idx="1"/>
          </p:nvPr>
        </p:nvSpPr>
        <p:spPr>
          <a:xfrm>
            <a:off x="539750" y="4177030"/>
            <a:ext cx="8153400" cy="1948815"/>
          </a:xfrm>
        </p:spPr>
        <p:txBody>
          <a:bodyPr vert="horz" wrap="square" lIns="91440" tIns="45720" rIns="91440" bIns="45720" anchor="t" anchorCtr="0"/>
          <a:p>
            <a:pPr eaLnBrk="1" hangingPunct="1">
              <a:buSzPct val="80000"/>
            </a:pPr>
            <a:endParaRPr lang="en-US" altLang="zh-CN" kern="1200" dirty="0">
              <a:latin typeface="+mn-lt"/>
              <a:ea typeface="+mn-ea"/>
              <a:cs typeface="+mn-cs"/>
            </a:endParaRPr>
          </a:p>
          <a:p>
            <a:pPr eaLnBrk="1" hangingPunct="1">
              <a:buSzPct val="80000"/>
            </a:pPr>
            <a:r>
              <a:rPr lang="zh-CN" altLang="en-US" kern="1200" dirty="0">
                <a:latin typeface="+mn-lt"/>
                <a:ea typeface="+mn-ea"/>
                <a:cs typeface="+mn-cs"/>
              </a:rPr>
              <a:t>                                刘涛</a:t>
            </a:r>
            <a:r>
              <a:rPr lang="en-US" altLang="zh-CN" kern="1200" dirty="0">
                <a:latin typeface="+mn-lt"/>
                <a:ea typeface="+mn-ea"/>
                <a:cs typeface="+mn-cs"/>
              </a:rPr>
              <a:t>                      </a:t>
            </a:r>
            <a:endParaRPr lang="zh-CN" altLang="en-US" kern="1200" dirty="0">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altLang="zh-CN" sz="48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br>
            <a:r>
              <a:rPr kumimoji="0" lang="zh-CN" altLang="en-US" sz="48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如需帮助请联系我！</a:t>
            </a:r>
            <a:endParaRPr kumimoji="0" lang="zh-CN" altLang="en-US" sz="48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endParaRPr>
          </a:p>
        </p:txBody>
      </p:sp>
      <p:sp>
        <p:nvSpPr>
          <p:cNvPr id="3" name="内容占位符 2"/>
          <p:cNvSpPr>
            <a:spLocks noGrp="1"/>
          </p:cNvSpPr>
          <p:nvPr>
            <p:ph idx="1"/>
          </p:nvPr>
        </p:nvSpPr>
        <p:spPr/>
        <p:txBody>
          <a:bodyPr vert="horz" wrap="square" lIns="91440" tIns="45720" rIns="91440" bIns="45720" numCol="1" anchor="t" anchorCtr="0" compatLnSpc="1">
            <a:normAutofit/>
          </a:bodyPr>
          <a:lstStyle/>
          <a:p>
            <a:pPr marL="365760" marR="0" lvl="0" indent="-28321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Char char=""/>
              <a:defRPr/>
            </a:pPr>
            <a:endParaRPr kumimoji="0" lang="en-US" altLang="zh-CN" sz="3200" b="0" i="0" u="none" strike="noStrike" kern="1200" cap="none" spc="0" normalizeH="0" baseline="0" noProof="0" dirty="0">
              <a:ln>
                <a:noFill/>
              </a:ln>
              <a:solidFill>
                <a:schemeClr val="tx1"/>
              </a:solidFill>
              <a:effectLst/>
              <a:uLnTx/>
              <a:uFillTx/>
              <a:latin typeface="+mn-lt"/>
              <a:ea typeface="+mn-ea"/>
              <a:cs typeface="+mn-cs"/>
            </a:endParaRPr>
          </a:p>
          <a:p>
            <a:pPr marL="365760" marR="0" lvl="0" indent="-28321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Char char=""/>
              <a:defRPr/>
            </a:pPr>
            <a:endParaRPr kumimoji="0" lang="en-US" altLang="zh-CN" sz="3200" b="0" i="0" u="none" strike="noStrike" kern="1200" cap="none" spc="0" normalizeH="0" baseline="0" noProof="0" dirty="0">
              <a:ln>
                <a:noFill/>
              </a:ln>
              <a:solidFill>
                <a:schemeClr val="tx1"/>
              </a:solidFill>
              <a:effectLst/>
              <a:uLnTx/>
              <a:uFillTx/>
              <a:latin typeface="+mn-lt"/>
              <a:ea typeface="+mn-ea"/>
              <a:cs typeface="+mn-cs"/>
            </a:endParaRPr>
          </a:p>
          <a:p>
            <a:pPr marL="365760" marR="0" lvl="0" indent="-28321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Char char=""/>
              <a:defRPr/>
            </a:pPr>
            <a:r>
              <a:rPr kumimoji="0" lang="zh-CN" altLang="en-US" sz="4400" b="0" i="0" u="none" strike="noStrike" kern="1200" cap="none" spc="0" normalizeH="0" baseline="0" noProof="0" dirty="0">
                <a:ln>
                  <a:noFill/>
                </a:ln>
                <a:solidFill>
                  <a:schemeClr val="tx1"/>
                </a:solidFill>
                <a:effectLst/>
                <a:uLnTx/>
                <a:uFillTx/>
                <a:latin typeface="+mn-ea"/>
                <a:ea typeface="+mn-ea"/>
                <a:cs typeface="+mn-cs"/>
              </a:rPr>
              <a:t>榆林分校教师联系方式：</a:t>
            </a:r>
            <a:endParaRPr kumimoji="0" lang="en-US" altLang="zh-CN" sz="4400" b="0" i="0" u="none" strike="noStrike" kern="1200" cap="none" spc="0" normalizeH="0" baseline="0" noProof="0" dirty="0">
              <a:ln>
                <a:noFill/>
              </a:ln>
              <a:solidFill>
                <a:schemeClr val="tx1"/>
              </a:solidFill>
              <a:effectLst/>
              <a:uLnTx/>
              <a:uFillTx/>
              <a:latin typeface="+mn-ea"/>
              <a:ea typeface="+mn-ea"/>
              <a:cs typeface="+mn-cs"/>
            </a:endParaRPr>
          </a:p>
          <a:p>
            <a:pPr marL="365760" marR="0" lvl="0" indent="-28321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Char char=""/>
              <a:defRPr/>
            </a:pPr>
            <a:r>
              <a:rPr kumimoji="0" lang="zh-CN" altLang="en-US" sz="4400" b="0" i="0" u="none" strike="noStrike" kern="1200" cap="none" spc="0" normalizeH="0" baseline="0" noProof="0" dirty="0">
                <a:ln>
                  <a:noFill/>
                </a:ln>
                <a:solidFill>
                  <a:schemeClr val="tx1"/>
                </a:solidFill>
                <a:effectLst/>
                <a:uLnTx/>
                <a:uFillTx/>
                <a:latin typeface="+mn-ea"/>
                <a:ea typeface="+mn-ea"/>
                <a:cs typeface="+mn-cs"/>
              </a:rPr>
              <a:t>电话：</a:t>
            </a:r>
            <a:r>
              <a:rPr kumimoji="0" lang="en-US" altLang="zh-CN" sz="4400" b="0" i="0" u="none" strike="noStrike" kern="1200" cap="none" spc="0" normalizeH="0" baseline="0" noProof="0" dirty="0">
                <a:ln>
                  <a:noFill/>
                </a:ln>
                <a:solidFill>
                  <a:schemeClr val="tx1"/>
                </a:solidFill>
                <a:effectLst/>
                <a:uLnTx/>
                <a:uFillTx/>
                <a:latin typeface="+mn-ea"/>
                <a:ea typeface="+mn-ea"/>
                <a:cs typeface="+mn-cs"/>
              </a:rPr>
              <a:t>13891251123</a:t>
            </a:r>
            <a:r>
              <a:rPr kumimoji="0" lang="zh-CN" altLang="en-US" sz="4400" b="0" i="0" u="none" strike="noStrike" kern="1200" cap="none" spc="0" normalizeH="0" baseline="0" noProof="0" dirty="0">
                <a:ln>
                  <a:noFill/>
                </a:ln>
                <a:solidFill>
                  <a:schemeClr val="tx1"/>
                </a:solidFill>
                <a:effectLst/>
                <a:uLnTx/>
                <a:uFillTx/>
                <a:latin typeface="+mn-ea"/>
                <a:ea typeface="+mn-ea"/>
                <a:cs typeface="+mn-cs"/>
              </a:rPr>
              <a:t>（微信同号）</a:t>
            </a:r>
            <a:endParaRPr kumimoji="0" lang="en-US" altLang="zh-CN" sz="4400" b="0" i="0" u="none" strike="noStrike" kern="1200" cap="none" spc="0" normalizeH="0" baseline="0" noProof="0" dirty="0">
              <a:ln>
                <a:noFill/>
              </a:ln>
              <a:solidFill>
                <a:schemeClr val="tx1"/>
              </a:solidFill>
              <a:effectLst/>
              <a:uLnTx/>
              <a:uFillTx/>
              <a:latin typeface="+mn-ea"/>
              <a:ea typeface="+mn-ea"/>
              <a:cs typeface="+mn-cs"/>
            </a:endParaRPr>
          </a:p>
          <a:p>
            <a:pPr marL="365760" marR="0" lvl="0" indent="-28321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Char char=""/>
              <a:defRPr/>
            </a:pPr>
            <a:r>
              <a:rPr kumimoji="0" lang="en-US" altLang="zh-CN" sz="4400" b="0" i="0" u="none" strike="noStrike" kern="1200" cap="none" spc="0" normalizeH="0" baseline="0" noProof="0" dirty="0">
                <a:ln>
                  <a:noFill/>
                </a:ln>
                <a:solidFill>
                  <a:schemeClr val="tx1"/>
                </a:solidFill>
                <a:effectLst/>
                <a:uLnTx/>
                <a:uFillTx/>
                <a:latin typeface="+mn-ea"/>
                <a:ea typeface="+mn-ea"/>
                <a:cs typeface="+mn-cs"/>
              </a:rPr>
              <a:t>QQ</a:t>
            </a:r>
            <a:r>
              <a:rPr kumimoji="0" lang="zh-CN" altLang="en-US" sz="4400" b="0" i="0" u="none" strike="noStrike" kern="1200" cap="none" spc="0" normalizeH="0" baseline="0" noProof="0" dirty="0">
                <a:ln>
                  <a:noFill/>
                </a:ln>
                <a:solidFill>
                  <a:schemeClr val="tx1"/>
                </a:solidFill>
                <a:effectLst/>
                <a:uLnTx/>
                <a:uFillTx/>
                <a:latin typeface="+mn-ea"/>
                <a:ea typeface="+mn-ea"/>
                <a:cs typeface="+mn-cs"/>
              </a:rPr>
              <a:t>：</a:t>
            </a:r>
            <a:r>
              <a:rPr kumimoji="0" lang="en-US" altLang="zh-CN" sz="4400" b="0" i="0" u="none" strike="noStrike" kern="1200" cap="none" spc="0" normalizeH="0" baseline="0" noProof="0" dirty="0">
                <a:ln>
                  <a:noFill/>
                </a:ln>
                <a:solidFill>
                  <a:schemeClr val="tx1"/>
                </a:solidFill>
                <a:effectLst/>
                <a:uLnTx/>
                <a:uFillTx/>
                <a:latin typeface="+mn-ea"/>
                <a:ea typeface="+mn-ea"/>
                <a:cs typeface="+mn-cs"/>
              </a:rPr>
              <a:t>185744330</a:t>
            </a:r>
            <a:endParaRPr kumimoji="0" lang="zh-CN" altLang="en-US" sz="4400" b="0" i="0" u="none" strike="noStrike" kern="1200" cap="none" spc="0" normalizeH="0" baseline="0" noProof="0" dirty="0">
              <a:ln>
                <a:noFill/>
              </a:ln>
              <a:solidFill>
                <a:schemeClr val="tx1"/>
              </a:solidFill>
              <a:effectLst/>
              <a:uLnTx/>
              <a:uFillTx/>
              <a:latin typeface="+mn-ea"/>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58888" y="2492375"/>
            <a:ext cx="7499350" cy="1143000"/>
          </a:xfr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60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祝大家学习愉快！！！</a:t>
            </a:r>
            <a:endParaRPr kumimoji="0" lang="zh-CN" altLang="en-US" sz="60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03350" y="476250"/>
            <a:ext cx="7497763" cy="1143000"/>
          </a:xfr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4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学习目标</a:t>
            </a:r>
            <a:endParaRPr kumimoji="0" lang="zh-CN" altLang="en-US" sz="43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endParaRPr>
          </a:p>
        </p:txBody>
      </p:sp>
      <p:sp>
        <p:nvSpPr>
          <p:cNvPr id="3" name="内容占位符 2"/>
          <p:cNvSpPr>
            <a:spLocks noGrp="1"/>
          </p:cNvSpPr>
          <p:nvPr>
            <p:ph idx="1"/>
          </p:nvPr>
        </p:nvSpPr>
        <p:spPr/>
        <p:txBody>
          <a:bodyPr vert="horz" wrap="square" lIns="91440" tIns="45720" rIns="91440" bIns="45720" numCol="1" anchor="t" anchorCtr="0" compatLnSpc="1">
            <a:normAutofit/>
          </a:bodyPr>
          <a:lstStyle/>
          <a:p>
            <a:pPr marL="0" marR="0" lvl="0" indent="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None/>
              <a:defRPr/>
            </a:pPr>
            <a:endParaRPr kumimoji="0" lang="en-US" altLang="zh-CN" sz="3200" b="0" i="0" u="none" strike="noStrike" kern="1200" cap="none" spc="0" normalizeH="0" baseline="0" noProof="0" dirty="0">
              <a:ln>
                <a:noFill/>
              </a:ln>
              <a:solidFill>
                <a:srgbClr val="FF0000"/>
              </a:solidFill>
              <a:effectLst/>
              <a:uLnTx/>
              <a:uFillTx/>
              <a:latin typeface="华文新魏" panose="02010800040101010101" pitchFamily="2" charset="-122"/>
              <a:ea typeface="华文新魏" panose="02010800040101010101" pitchFamily="2" charset="-122"/>
              <a:cs typeface="+mn-cs"/>
            </a:endParaRPr>
          </a:p>
          <a:p>
            <a:pPr marL="0" marR="0" lvl="0" indent="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None/>
              <a:defRPr/>
            </a:pPr>
            <a:endParaRPr kumimoji="0" lang="en-US" altLang="zh-CN" sz="3500" b="0" i="0" u="none" strike="noStrike" kern="1200" cap="none" spc="0" normalizeH="0" baseline="0" noProof="0" dirty="0">
              <a:ln>
                <a:noFill/>
              </a:ln>
              <a:solidFill>
                <a:schemeClr val="accent1"/>
              </a:solidFill>
              <a:effectLst/>
              <a:uLnTx/>
              <a:uFillTx/>
              <a:latin typeface="+mn-ea"/>
              <a:ea typeface="+mn-ea"/>
              <a:cs typeface="+mn-cs"/>
            </a:endParaRPr>
          </a:p>
          <a:p>
            <a:pPr marL="0" marR="0" lvl="0" indent="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None/>
              <a:defRPr/>
            </a:pPr>
            <a:r>
              <a:rPr kumimoji="0" lang="zh-CN" altLang="en-US" sz="4400" b="0" i="0" u="none" strike="noStrike" kern="1200" cap="none" spc="0" normalizeH="0" baseline="0" noProof="0" dirty="0">
                <a:ln>
                  <a:noFill/>
                </a:ln>
                <a:solidFill>
                  <a:schemeClr val="accent1"/>
                </a:solidFill>
                <a:effectLst/>
                <a:uLnTx/>
                <a:uFillTx/>
                <a:latin typeface="+mn-ea"/>
                <a:ea typeface="+mn-ea"/>
                <a:cs typeface="+mn-cs"/>
              </a:rPr>
              <a:t>一、浏览、学习课程资源</a:t>
            </a:r>
            <a:endParaRPr kumimoji="0" lang="en-US" altLang="zh-CN" sz="4400" b="0" i="0" u="none" strike="noStrike" kern="1200" cap="none" spc="0" normalizeH="0" baseline="0" noProof="0" dirty="0">
              <a:ln>
                <a:noFill/>
              </a:ln>
              <a:solidFill>
                <a:schemeClr val="accent1"/>
              </a:solidFill>
              <a:effectLst/>
              <a:uLnTx/>
              <a:uFillTx/>
              <a:latin typeface="+mn-ea"/>
              <a:ea typeface="+mn-ea"/>
              <a:cs typeface="+mn-cs"/>
            </a:endParaRPr>
          </a:p>
          <a:p>
            <a:pPr marL="0" marR="0" lvl="0" indent="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None/>
              <a:defRPr/>
            </a:pPr>
            <a:r>
              <a:rPr kumimoji="0" lang="zh-CN" altLang="en-US" sz="4400" b="0" i="0" u="none" strike="noStrike" kern="1200" cap="none" spc="0" normalizeH="0" baseline="0" noProof="0" dirty="0">
                <a:ln>
                  <a:noFill/>
                </a:ln>
                <a:solidFill>
                  <a:schemeClr val="accent1"/>
                </a:solidFill>
                <a:effectLst/>
                <a:uLnTx/>
                <a:uFillTx/>
                <a:latin typeface="+mn-ea"/>
                <a:ea typeface="+mn-ea"/>
                <a:cs typeface="+mn-cs"/>
              </a:rPr>
              <a:t>二、完成形考任务</a:t>
            </a:r>
            <a:br>
              <a:rPr kumimoji="0" lang="en-US" altLang="zh-CN" sz="4400" b="0" i="0" u="none" strike="noStrike" kern="1200" cap="none" spc="0" normalizeH="0" baseline="0" noProof="0" dirty="0">
                <a:ln>
                  <a:noFill/>
                </a:ln>
                <a:solidFill>
                  <a:schemeClr val="accent1"/>
                </a:solidFill>
                <a:effectLst/>
                <a:uLnTx/>
                <a:uFillTx/>
                <a:latin typeface="+mn-ea"/>
                <a:ea typeface="+mn-ea"/>
                <a:cs typeface="+mn-cs"/>
              </a:rPr>
            </a:br>
            <a:r>
              <a:rPr kumimoji="0" lang="zh-CN" altLang="en-US" sz="4400" b="0" i="0" u="none" strike="noStrike" kern="1200" cap="none" spc="0" normalizeH="0" baseline="0" noProof="0" dirty="0">
                <a:ln>
                  <a:noFill/>
                </a:ln>
                <a:solidFill>
                  <a:schemeClr val="accent1"/>
                </a:solidFill>
                <a:effectLst/>
                <a:uLnTx/>
                <a:uFillTx/>
                <a:latin typeface="+mn-ea"/>
                <a:ea typeface="+mn-ea"/>
                <a:cs typeface="+mn-cs"/>
              </a:rPr>
              <a:t>三、参与网上教学活动</a:t>
            </a:r>
            <a:br>
              <a:rPr kumimoji="0" lang="en-US" altLang="zh-CN" sz="3500" b="0" i="0" u="none" strike="noStrike" kern="1200" cap="none" spc="0" normalizeH="0" baseline="0" noProof="0" dirty="0">
                <a:ln>
                  <a:noFill/>
                </a:ln>
                <a:solidFill>
                  <a:schemeClr val="accent1"/>
                </a:solidFill>
                <a:effectLst/>
                <a:uLnTx/>
                <a:uFillTx/>
                <a:latin typeface="+mn-ea"/>
                <a:ea typeface="+mn-ea"/>
                <a:cs typeface="+mn-cs"/>
              </a:rPr>
            </a:br>
            <a:endParaRPr kumimoji="0" lang="zh-CN" altLang="zh-CN" sz="3500" b="0" i="0" u="none" strike="noStrike" kern="1200" cap="none" spc="0" normalizeH="0" baseline="0" noProof="0" dirty="0">
              <a:ln>
                <a:noFill/>
              </a:ln>
              <a:solidFill>
                <a:schemeClr val="accent1"/>
              </a:solidFill>
              <a:effectLst/>
              <a:uLnTx/>
              <a:uFillTx/>
              <a:latin typeface="+mn-ea"/>
              <a:ea typeface="+mn-ea"/>
              <a:cs typeface="+mn-cs"/>
            </a:endParaRPr>
          </a:p>
          <a:p>
            <a:pPr marL="365760" marR="0" lvl="0" indent="-28321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Char char=""/>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116013" y="333375"/>
            <a:ext cx="7920038" cy="574675"/>
          </a:xfr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3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ea"/>
                <a:ea typeface="+mj-ea"/>
                <a:cs typeface="+mj-cs"/>
              </a:rPr>
              <a:t>打开国家开放大学学习网（</a:t>
            </a:r>
            <a:r>
              <a:rPr kumimoji="0" lang="en-US" altLang="zh-CN" sz="23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n-lt"/>
                <a:ea typeface="+mj-ea"/>
                <a:cs typeface="+mj-cs"/>
              </a:rPr>
              <a:t>www.ouchn.cn</a:t>
            </a:r>
            <a:r>
              <a:rPr kumimoji="0" lang="zh-CN" altLang="en-US" sz="23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ea"/>
                <a:ea typeface="+mj-ea"/>
                <a:cs typeface="+mj-cs"/>
              </a:rPr>
              <a:t>）</a:t>
            </a:r>
            <a:r>
              <a:rPr kumimoji="0" lang="en-US" altLang="zh-CN" sz="23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ea"/>
                <a:ea typeface="+mj-ea"/>
                <a:cs typeface="+mj-cs"/>
              </a:rPr>
              <a:t>,</a:t>
            </a:r>
            <a:r>
              <a:rPr kumimoji="0" lang="zh-CN" altLang="en-US" sz="23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ea"/>
                <a:ea typeface="+mj-ea"/>
                <a:cs typeface="+mj-cs"/>
              </a:rPr>
              <a:t>选择“学生登录”</a:t>
            </a:r>
            <a:endParaRPr kumimoji="0" lang="zh-CN" altLang="en-US" sz="23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ea"/>
              <a:ea typeface="+mj-ea"/>
              <a:cs typeface="+mj-cs"/>
            </a:endParaRPr>
          </a:p>
        </p:txBody>
      </p:sp>
      <p:pic>
        <p:nvPicPr>
          <p:cNvPr id="5" name="图片 4" descr="360截图20220524181341030"/>
          <p:cNvPicPr>
            <a:picLocks noChangeAspect="1"/>
          </p:cNvPicPr>
          <p:nvPr/>
        </p:nvPicPr>
        <p:blipFill>
          <a:blip r:embed="rId1"/>
          <a:stretch>
            <a:fillRect/>
          </a:stretch>
        </p:blipFill>
        <p:spPr>
          <a:xfrm>
            <a:off x="944245" y="1046480"/>
            <a:ext cx="8199120" cy="484759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331913" y="692150"/>
            <a:ext cx="7497763" cy="720725"/>
          </a:xfrm>
        </p:spPr>
        <p:txBody>
          <a:bodyPr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555"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用“学号”和“</a:t>
            </a:r>
            <a:r>
              <a:rPr lang="zh-CN" altLang="en-US" sz="1555" noProof="0" dirty="0">
                <a:ln>
                  <a:noFill/>
                </a:ln>
                <a:solidFill>
                  <a:schemeClr val="accent1"/>
                </a:solidFill>
                <a:uLnTx/>
                <a:uFillTx/>
                <a:sym typeface="+mn-ea"/>
              </a:rPr>
              <a:t>Ouchn</a:t>
            </a:r>
            <a:r>
              <a:rPr lang="en-US" altLang="zh-CN" sz="1555" noProof="0" dirty="0">
                <a:ln>
                  <a:noFill/>
                </a:ln>
                <a:solidFill>
                  <a:schemeClr val="accent1"/>
                </a:solidFill>
                <a:uLnTx/>
                <a:uFillTx/>
                <a:sym typeface="+mn-ea"/>
              </a:rPr>
              <a:t>+</a:t>
            </a:r>
            <a:r>
              <a:rPr kumimoji="0" lang="zh-CN" altLang="en-US" sz="1555"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出生年月日”登录；学生密码首字母大写，没有中间的“+”号，</a:t>
            </a:r>
            <a:br>
              <a:rPr kumimoji="0" lang="zh-CN" altLang="en-US" sz="1555"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br>
            <a:r>
              <a:rPr kumimoji="0" lang="zh-CN" altLang="en-US" sz="1555"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比如:Ouchn19980729</a:t>
            </a:r>
            <a:endParaRPr kumimoji="0" lang="zh-CN" altLang="en-US" sz="1555"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endParaRPr>
          </a:p>
        </p:txBody>
      </p:sp>
      <p:pic>
        <p:nvPicPr>
          <p:cNvPr id="3" name="图片 2" descr="360截图20220524182756283"/>
          <p:cNvPicPr>
            <a:picLocks noChangeAspect="1"/>
          </p:cNvPicPr>
          <p:nvPr/>
        </p:nvPicPr>
        <p:blipFill>
          <a:blip r:embed="rId1"/>
          <a:stretch>
            <a:fillRect/>
          </a:stretch>
        </p:blipFill>
        <p:spPr>
          <a:xfrm>
            <a:off x="1115695" y="1844675"/>
            <a:ext cx="8050530" cy="404558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344613" y="549275"/>
            <a:ext cx="7497763" cy="777875"/>
          </a:xfr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2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点击“外国文学”，进入课程</a:t>
            </a:r>
            <a:endParaRPr kumimoji="0" lang="zh-CN" altLang="en-US" sz="32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endParaRPr>
          </a:p>
        </p:txBody>
      </p:sp>
      <p:sp>
        <p:nvSpPr>
          <p:cNvPr id="4" name="圆角矩形标注 3"/>
          <p:cNvSpPr/>
          <p:nvPr/>
        </p:nvSpPr>
        <p:spPr>
          <a:xfrm>
            <a:off x="7596505" y="1772920"/>
            <a:ext cx="1368425" cy="2808288"/>
          </a:xfrm>
          <a:prstGeom prst="wedgeRoundRectCallout">
            <a:avLst>
              <a:gd name="adj1" fmla="val -101693"/>
              <a:gd name="adj2" fmla="val 8822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0" i="0" u="none" strike="noStrike" kern="1200" cap="none" spc="0" normalizeH="0" baseline="0" noProof="0" dirty="0">
                <a:ln>
                  <a:noFill/>
                </a:ln>
                <a:solidFill>
                  <a:srgbClr val="FF0000"/>
                </a:solidFill>
                <a:effectLst/>
                <a:uLnTx/>
                <a:uFillTx/>
                <a:latin typeface="+mn-lt"/>
                <a:ea typeface="+mn-ea"/>
                <a:cs typeface="+mn-cs"/>
              </a:rPr>
              <a:t>点击进入课程</a:t>
            </a:r>
            <a:endParaRPr kumimoji="0" lang="zh-CN" altLang="en-US" sz="1800" b="0" i="0" u="none" strike="noStrike" kern="1200" cap="none" spc="0" normalizeH="0" baseline="0" noProof="0" dirty="0">
              <a:ln>
                <a:noFill/>
              </a:ln>
              <a:solidFill>
                <a:srgbClr val="FF0000"/>
              </a:solidFill>
              <a:effectLst/>
              <a:uLnTx/>
              <a:uFillTx/>
              <a:latin typeface="+mn-lt"/>
              <a:ea typeface="+mn-ea"/>
              <a:cs typeface="+mn-cs"/>
            </a:endParaRPr>
          </a:p>
        </p:txBody>
      </p:sp>
      <p:pic>
        <p:nvPicPr>
          <p:cNvPr id="3" name="图片 2" descr="360截图20220524184430581"/>
          <p:cNvPicPr>
            <a:picLocks noChangeAspect="1"/>
          </p:cNvPicPr>
          <p:nvPr/>
        </p:nvPicPr>
        <p:blipFill>
          <a:blip r:embed="rId1"/>
          <a:stretch>
            <a:fillRect/>
          </a:stretch>
        </p:blipFill>
        <p:spPr>
          <a:xfrm>
            <a:off x="1331595" y="1268730"/>
            <a:ext cx="5497195" cy="54800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35100" y="274638"/>
            <a:ext cx="7499350" cy="1143000"/>
          </a:xfrm>
        </p:spPr>
        <p:txBody>
          <a:bodyPr anchor="ctr">
            <a:normAutofit fontScale="90000"/>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43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t>课程考核说明</a:t>
            </a:r>
            <a:br>
              <a:rPr kumimoji="0" lang="zh-CN" altLang="en-US" sz="43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br>
            <a:endParaRPr kumimoji="0" lang="zh-CN" altLang="en-US" sz="43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endParaRPr>
          </a:p>
        </p:txBody>
      </p:sp>
      <p:sp>
        <p:nvSpPr>
          <p:cNvPr id="13315" name="矩形 2"/>
          <p:cNvSpPr/>
          <p:nvPr/>
        </p:nvSpPr>
        <p:spPr>
          <a:xfrm>
            <a:off x="1619250" y="981075"/>
            <a:ext cx="6985000" cy="4523105"/>
          </a:xfrm>
          <a:prstGeom prst="rect">
            <a:avLst/>
          </a:prstGeom>
          <a:noFill/>
          <a:ln w="9525">
            <a:noFill/>
          </a:ln>
        </p:spPr>
        <p:txBody>
          <a:bodyPr>
            <a:spAutoFit/>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40080" indent="-236855"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7280" indent="-173355"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7305" indent="-182880"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stStyle>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一、课程考核说明和实施要求</a:t>
            </a: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　　形成性考核成绩占课程总成绩的30%，终结性考试成绩占课程总成绩的70%。课程总成绩达到60分及以上，可获得本课程相应学分。</a:t>
            </a: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1形成性考核 </a:t>
            </a: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形成性考核按百分制计，包括4次形考作业和学习行为表现两部分。</a:t>
            </a: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形考作业1 第一编 先秦文学 20% </a:t>
            </a: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形考作业2 第二编 汉代文学 20% </a:t>
            </a: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形考作业3 第三编 魏晋南北朝文学 20% </a:t>
            </a: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形考作业4 第四编 隋唐五代文学 20% </a:t>
            </a: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学习行为表现 由教师根据学生日常学习行为综合评定 20% </a:t>
            </a: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2 终结性考试 </a:t>
            </a: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采取开卷笔试，考试时长为90分钟。</a:t>
            </a: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endParaRPr lang="zh-CN" altLang="en-US" sz="1800" dirty="0">
              <a:ea typeface="宋体" panose="02010600030101010101" pitchFamily="2" charset="-122"/>
            </a:endParaRPr>
          </a:p>
          <a:p>
            <a:pPr marL="0" lvl="0" indent="0" eaLnBrk="1" hangingPunct="1">
              <a:spcBef>
                <a:spcPct val="0"/>
              </a:spcBef>
              <a:buClrTx/>
              <a:buSzTx/>
              <a:buFont typeface="Arial" panose="020B0604020202020204" pitchFamily="34" charset="0"/>
              <a:buNone/>
            </a:pPr>
            <a:r>
              <a:rPr lang="zh-CN" altLang="en-US" sz="1800" dirty="0">
                <a:ea typeface="宋体" panose="02010600030101010101" pitchFamily="2" charset="-122"/>
              </a:rPr>
              <a:t>试题类型有：默写题（约10分）、填空题（约20分）、简答题（约30分）、分析论述题（约40分）等。</a:t>
            </a:r>
            <a:endParaRPr lang="zh-CN" altLang="en-US" sz="1800" dirty="0">
              <a:ea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35100" y="274638"/>
            <a:ext cx="7499350" cy="2146300"/>
          </a:xfr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先查看考核说明，了解本门课程是怎么样进行考核，然后进行形成性考核答题，并且提交答题！</a:t>
            </a:r>
            <a:br>
              <a:rPr kumimoji="0" lang="en-US" altLang="zh-CN"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br>
            <a:r>
              <a:rPr kumimoji="0" lang="zh-CN" altLang="en-US"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提交后可以看到正确答案！</a:t>
            </a:r>
            <a:br>
              <a:rPr kumimoji="0" lang="en-US" altLang="zh-CN"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br>
            <a:r>
              <a:rPr kumimoji="0" lang="zh-CN" altLang="en-US"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形考任务再靠底下！</a:t>
            </a:r>
            <a:br>
              <a:rPr kumimoji="0" lang="en-US" altLang="zh-CN"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br>
            <a:r>
              <a:rPr kumimoji="0" lang="zh-CN" altLang="en-US"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作业截止时间</a:t>
            </a:r>
            <a:r>
              <a:rPr kumimoji="0"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2022年07月1日</a:t>
            </a:r>
            <a:r>
              <a:rPr kumimoji="0" lang="zh-CN" altLang="en-US"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rPr>
              <a:t>！</a:t>
            </a:r>
            <a:endParaRPr kumimoji="0" lang="zh-CN" altLang="en-US" sz="2400" b="0" i="0" u="none" strike="noStrike" kern="1200" cap="none" spc="0" normalizeH="0" baseline="0" noProof="0" dirty="0">
              <a:ln>
                <a:noFill/>
              </a:ln>
              <a:solidFill>
                <a:schemeClr val="accent1"/>
              </a:solidFill>
              <a:effectLst>
                <a:outerShdw blurRad="50000" dist="30000" dir="5400000" algn="tl" rotWithShape="0">
                  <a:srgbClr val="000000">
                    <a:alpha val="30000"/>
                  </a:srgbClr>
                </a:outerShdw>
              </a:effectLst>
              <a:uLnTx/>
              <a:uFillTx/>
              <a:latin typeface="+mj-lt"/>
              <a:ea typeface="+mj-ea"/>
              <a:cs typeface="+mj-cs"/>
            </a:endParaRPr>
          </a:p>
        </p:txBody>
      </p:sp>
      <p:pic>
        <p:nvPicPr>
          <p:cNvPr id="3" name="图片 2" descr="360截图20220524184430581"/>
          <p:cNvPicPr>
            <a:picLocks noChangeAspect="1"/>
          </p:cNvPicPr>
          <p:nvPr/>
        </p:nvPicPr>
        <p:blipFill>
          <a:blip r:embed="rId1"/>
          <a:stretch>
            <a:fillRect/>
          </a:stretch>
        </p:blipFill>
        <p:spPr>
          <a:xfrm>
            <a:off x="1043940" y="2421255"/>
            <a:ext cx="7653020" cy="438594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chor="ctr">
            <a:norm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3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t>论坛发帖方法</a:t>
            </a:r>
            <a:endParaRPr kumimoji="0" lang="zh-CN" altLang="en-US" sz="43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endParaRPr>
          </a:p>
        </p:txBody>
      </p:sp>
      <p:sp>
        <p:nvSpPr>
          <p:cNvPr id="4" name="椭圆形标注 3"/>
          <p:cNvSpPr/>
          <p:nvPr/>
        </p:nvSpPr>
        <p:spPr>
          <a:xfrm>
            <a:off x="5364163" y="1844675"/>
            <a:ext cx="2160588" cy="1079500"/>
          </a:xfrm>
          <a:prstGeom prst="wedgeEllipseCallout">
            <a:avLst>
              <a:gd name="adj1" fmla="val -111160"/>
              <a:gd name="adj2" fmla="val 138300"/>
            </a:avLst>
          </a:prstGeom>
        </p:spPr>
        <p:style>
          <a:lnRef idx="2">
            <a:schemeClr val="accent1"/>
          </a:lnRef>
          <a:fillRef idx="1">
            <a:schemeClr val="lt1"/>
          </a:fillRef>
          <a:effectRef idx="0">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0" i="0" u="none" strike="noStrike" kern="1200" cap="none" spc="0" normalizeH="0" baseline="0" noProof="0" dirty="0">
                <a:ln>
                  <a:noFill/>
                </a:ln>
                <a:solidFill>
                  <a:schemeClr val="dk1"/>
                </a:solidFill>
                <a:effectLst/>
                <a:uLnTx/>
                <a:uFillTx/>
                <a:latin typeface="+mn-lt"/>
                <a:ea typeface="+mn-ea"/>
                <a:cs typeface="+mn-cs"/>
              </a:rPr>
              <a:t>点击课程讨论区发帖咨询交流</a:t>
            </a:r>
            <a:endParaRPr kumimoji="0" lang="zh-CN" altLang="en-US" sz="1800" b="0" i="0" u="none" strike="noStrike" kern="1200" cap="none" spc="0" normalizeH="0" baseline="0" noProof="0" dirty="0">
              <a:ln>
                <a:noFill/>
              </a:ln>
              <a:solidFill>
                <a:schemeClr val="dk1"/>
              </a:solidFill>
              <a:effectLst/>
              <a:uLnTx/>
              <a:uFillTx/>
              <a:latin typeface="+mn-lt"/>
              <a:ea typeface="+mn-ea"/>
              <a:cs typeface="+mn-cs"/>
            </a:endParaRPr>
          </a:p>
        </p:txBody>
      </p:sp>
      <p:sp>
        <p:nvSpPr>
          <p:cNvPr id="3" name="内容占位符 2"/>
          <p:cNvSpPr/>
          <p:nvPr>
            <p:ph idx="1"/>
          </p:nvPr>
        </p:nvSpPr>
        <p:spPr/>
        <p:txBody>
          <a:bodyPr/>
          <a:p>
            <a:pPr marL="82550" indent="0">
              <a:buNone/>
            </a:pPr>
            <a:endParaRPr lang="zh-CN" altLang="en-US"/>
          </a:p>
        </p:txBody>
      </p:sp>
      <p:pic>
        <p:nvPicPr>
          <p:cNvPr id="5" name="图片 4" descr="360截图20220524184430581"/>
          <p:cNvPicPr>
            <a:picLocks noChangeAspect="1"/>
          </p:cNvPicPr>
          <p:nvPr/>
        </p:nvPicPr>
        <p:blipFill>
          <a:blip r:embed="rId1"/>
          <a:stretch>
            <a:fillRect/>
          </a:stretch>
        </p:blipFill>
        <p:spPr>
          <a:xfrm>
            <a:off x="1115695" y="4076700"/>
            <a:ext cx="7886700" cy="229552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chor="ctr">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43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rPr>
              <a:t>学习方法</a:t>
            </a:r>
            <a:endParaRPr kumimoji="0" lang="zh-CN" altLang="en-US" sz="43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mj-lt"/>
              <a:ea typeface="+mj-ea"/>
              <a:cs typeface="+mj-cs"/>
            </a:endParaRPr>
          </a:p>
        </p:txBody>
      </p:sp>
      <p:sp>
        <p:nvSpPr>
          <p:cNvPr id="16387" name="内容占位符 2"/>
          <p:cNvSpPr>
            <a:spLocks noGrp="1"/>
          </p:cNvSpPr>
          <p:nvPr>
            <p:ph idx="1"/>
          </p:nvPr>
        </p:nvSpPr>
        <p:spPr/>
        <p:txBody>
          <a:bodyPr vert="horz" wrap="square" lIns="91440" tIns="45720" rIns="91440" bIns="45720" anchor="t" anchorCtr="0"/>
          <a:p>
            <a:r>
              <a:rPr lang="zh-CN" altLang="zh-CN" sz="1400" b="1" dirty="0"/>
              <a:t>考核内容和目标的基本原则</a:t>
            </a:r>
            <a:endParaRPr lang="zh-CN" altLang="zh-CN" sz="1400" dirty="0"/>
          </a:p>
          <a:p>
            <a:r>
              <a:rPr lang="zh-CN" altLang="zh-CN" sz="1400" dirty="0"/>
              <a:t>　　1</a:t>
            </a:r>
            <a:endParaRPr lang="zh-CN" altLang="zh-CN" sz="1400" dirty="0"/>
          </a:p>
          <a:p>
            <a:r>
              <a:rPr lang="zh-CN" altLang="zh-CN" sz="1400" dirty="0"/>
              <a:t>  这是一门怎样的课程？ </a:t>
            </a:r>
            <a:endParaRPr lang="zh-CN" altLang="zh-CN" sz="1400" dirty="0"/>
          </a:p>
          <a:p>
            <a:r>
              <a:rPr lang="zh-CN" altLang="zh-CN" sz="1400" dirty="0"/>
              <a:t>本课程是文科中国语言文学类汉语言文学专业开放专科的一门专业基础课程。</a:t>
            </a:r>
            <a:endParaRPr lang="zh-CN" altLang="zh-CN" sz="1400" dirty="0"/>
          </a:p>
          <a:p>
            <a:endParaRPr lang="zh-CN" altLang="zh-CN" sz="1400" dirty="0"/>
          </a:p>
          <a:p>
            <a:r>
              <a:rPr lang="zh-CN" altLang="zh-CN" sz="1400" dirty="0"/>
              <a:t>本课程与专科阶段“中国现代文学”、“中国当代文学”，以及本科阶段的“文学概论”、“文学理论专题选讲”、“中国古代文学专题选讲”、“中国现代文学史专题”等课程的互有影响，有一定的衔接关系。</a:t>
            </a:r>
            <a:endParaRPr lang="zh-CN" altLang="zh-CN" sz="1400" dirty="0"/>
          </a:p>
          <a:p>
            <a:endParaRPr lang="zh-CN" altLang="zh-CN" sz="1400" dirty="0"/>
          </a:p>
          <a:p>
            <a:r>
              <a:rPr lang="zh-CN" altLang="zh-CN" sz="1400" dirty="0"/>
              <a:t>本课程课内学时为72，共4学分，开设一个学期。</a:t>
            </a:r>
            <a:endParaRPr lang="zh-CN" altLang="zh-CN" sz="1400" dirty="0"/>
          </a:p>
          <a:p>
            <a:endParaRPr lang="zh-CN" altLang="zh-CN" sz="1400" dirty="0"/>
          </a:p>
          <a:p>
            <a:r>
              <a:rPr lang="zh-CN" altLang="zh-CN" sz="1400" dirty="0"/>
              <a:t>2</a:t>
            </a:r>
            <a:endParaRPr lang="zh-CN" altLang="zh-CN" sz="1400" dirty="0"/>
          </a:p>
          <a:p>
            <a:r>
              <a:rPr lang="zh-CN" altLang="zh-CN" sz="1400" dirty="0"/>
              <a:t>  课程主要讲授哪些内容？ </a:t>
            </a:r>
            <a:endParaRPr lang="zh-CN" altLang="zh-CN" sz="1400" dirty="0"/>
          </a:p>
          <a:p>
            <a:r>
              <a:rPr lang="zh-CN" altLang="zh-CN" sz="1400" dirty="0"/>
              <a:t>本课程主要依托中国古代文学史的框架，讲授中国古代文学从先秦至唐五代这一历史阶段的发展历程，并在此基础上重点讲授这一阶段在中国古代文学史上的代表性作家作品。</a:t>
            </a:r>
            <a:endParaRPr lang="zh-CN" altLang="zh-CN" sz="1400" dirty="0"/>
          </a:p>
        </p:txBody>
      </p:sp>
    </p:spTree>
  </p:cSld>
  <p:clrMapOvr>
    <a:masterClrMapping/>
  </p:clrMapOvr>
</p:sld>
</file>

<file path=ppt/tags/tag1.xml><?xml version="1.0" encoding="utf-8"?>
<p:tagLst xmlns:p="http://schemas.openxmlformats.org/presentationml/2006/main">
  <p:tag name="COMMONDATA" val="eyJoZGlkIjoiMmFkNjQ4OGFjNGUyMTgzNzM3MjYyM2NhMTQ1ZTYwYTUifQ=="/>
</p:tagLst>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行云流水">
      <a:majorFont>
        <a:latin typeface="Cambria"/>
        <a:ea typeface=""/>
        <a:cs typeface=""/>
        <a:font script="Jpan" typeface="ＭＳ Ｐゴシック"/>
        <a:font script="Hang" typeface="맑은 고딕"/>
        <a:font script="Hans" typeface="华文行楷"/>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明朝"/>
        <a:font script="Hang" typeface="HY견명조"/>
        <a:font script="Hans" typeface="华文行楷"/>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0</TotalTime>
  <Words>970</Words>
  <Application>WPS 演示</Application>
  <PresentationFormat>全屏显示(4:3)</PresentationFormat>
  <Paragraphs>66</Paragraphs>
  <Slides>11</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11</vt:i4>
      </vt:variant>
    </vt:vector>
  </HeadingPairs>
  <TitlesOfParts>
    <vt:vector size="24" baseType="lpstr">
      <vt:lpstr>Arial</vt:lpstr>
      <vt:lpstr>宋体</vt:lpstr>
      <vt:lpstr>Wingdings</vt:lpstr>
      <vt:lpstr>Calibri</vt:lpstr>
      <vt:lpstr>华文行楷</vt:lpstr>
      <vt:lpstr>Cambria</vt:lpstr>
      <vt:lpstr>Wingdings 2</vt:lpstr>
      <vt:lpstr>Verdana</vt:lpstr>
      <vt:lpstr>Wingdings 2</vt:lpstr>
      <vt:lpstr>华文新魏</vt:lpstr>
      <vt:lpstr>微软雅黑</vt:lpstr>
      <vt:lpstr>Arial Unicode MS</vt:lpstr>
      <vt:lpstr>夏至</vt:lpstr>
      <vt:lpstr>     《中国古代文学B（1）》导学方案</vt:lpstr>
      <vt:lpstr>学习目标</vt:lpstr>
      <vt:lpstr>打开国家开放大学学习网（www.ouchn.cn）,选择“学生登录”</vt:lpstr>
      <vt:lpstr>用“学号”和“Ouchn+出生年月日”登录；学生密码首字母大写，没有中间的“+”号， 比如:Ouchn19980729</vt:lpstr>
      <vt:lpstr>点击“外国文学”，进入课程</vt:lpstr>
      <vt:lpstr>课程考核说明 </vt:lpstr>
      <vt:lpstr>先查看考核说明，了解本门课程是怎么样进行考核，然后进行形成性考核答题，并且提交答题！ 提交后可以看到正确答案！ 形考任务再靠底下！ 作业截止时间2022年07月1日！</vt:lpstr>
      <vt:lpstr>论坛发帖方法</vt:lpstr>
      <vt:lpstr>学习方法</vt:lpstr>
      <vt:lpstr> 如需帮助请联系我！</vt:lpstr>
      <vt:lpstr>祝大家学习愉快！！！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《大学语文》导学方案</dc:title>
  <dc:creator>lixin</dc:creator>
  <cp:lastModifiedBy>刘涛</cp:lastModifiedBy>
  <cp:revision>47</cp:revision>
  <dcterms:created xsi:type="dcterms:W3CDTF">2018-11-21T07:54:00Z</dcterms:created>
  <dcterms:modified xsi:type="dcterms:W3CDTF">2022-05-24T10:53:01Z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2052-11.1.0.11744</vt:lpwstr>
  </property>
  <property fmtid="{D5CDD505-2E9C-101B-9397-08002B2CF9AE}" pid="3" name="ICV">
    <vt:lpwstr>E52A100B27AD41098C341655EA326F30</vt:lpwstr>
  </property>
</Properties>
</file>