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B858B-E2D4-48A2-97E0-49D951626C0A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C52ED-1A9A-4186-8362-CBD2D256C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5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12EB1F5A-26CA-4BA6-97E2-FEF1D0DF4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8C23C12-DB06-45FB-8407-9E38EC8A0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76" y="3889178"/>
            <a:ext cx="2066925" cy="29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C9959F26-60F2-424D-8DD4-01BB91B6F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3BCEFFF-B375-4036-A295-4E093098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76" y="3889178"/>
            <a:ext cx="2066925" cy="296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61A5C9F-B898-452E-BBF1-2D4F05E9C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134" y="-202340"/>
            <a:ext cx="3311834" cy="8183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88933F9-3B0D-47C8-9C13-74DD29D4BD3B}"/>
              </a:ext>
            </a:extLst>
          </p:cNvPr>
          <p:cNvGrpSpPr/>
          <p:nvPr userDrawn="1"/>
        </p:nvGrpSpPr>
        <p:grpSpPr>
          <a:xfrm>
            <a:off x="1600200" y="711200"/>
            <a:ext cx="7086600" cy="5613400"/>
            <a:chOff x="2133600" y="711200"/>
            <a:chExt cx="9448800" cy="561340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4E36F2F2-4D8E-43A2-9B92-A1561C4BF8CE}"/>
                </a:ext>
              </a:extLst>
            </p:cNvPr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534F59A-3B8E-48E1-A027-F0411CA77AEC}"/>
                </a:ext>
              </a:extLst>
            </p:cNvPr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4C7BE624-F2E1-4D9F-A5C6-51676B808FD9}"/>
                </a:ext>
              </a:extLst>
            </p:cNvPr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85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37497F-16C3-4880-BFD4-A4CA26A6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44EB602-ECD6-47AE-9150-B7D338133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FF21F17-F1CC-42E4-9528-498FFC83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65E8C0-B3A2-4A75-989D-57B629B7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ADDDD72-0BD5-4443-9B9E-50A867F0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0A3898-AD15-4B5B-8A69-2C1731B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EFA0EA-1268-4F3B-8B32-3101592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6AB6E60-AEB6-4E81-BD25-C21824D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62324AC-8BB1-4456-9F54-934DEFE8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411B4BC-814C-41B7-9669-A6AF051B9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71BED42-D91D-4B6B-810B-30F6081A7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AD25240-89D8-43C3-99E6-ACEDFE70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A0CBDB-6B6B-4022-A49D-A093728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EB3A83D-0AB9-4BDE-A8FA-E98A524D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BCEED3-B645-41F3-AD7E-3E37CE7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C0B040E-0CC2-43A5-BCE7-40F64C92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39FAABA-E28A-4760-8AB8-90C4D618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73325A6-BDAC-4AF9-A6E9-C019C5D0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9EB5B22-69D1-40C0-ADFB-8EE6815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F9D02BA-877A-47DA-B64C-496DB89A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55DB539-A790-4F6C-9824-323329E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3CD86E-BD6E-4637-B376-2C793EF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72B4FEA-0D8D-4409-B31F-6E4FCF89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4FB2CA1-5536-4892-9801-4CBA95310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A344D6C-6DA9-4515-83C5-4BE5D756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A792DCF-207E-4A77-AD74-118E190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6A4AFC9-9DE6-4132-A07F-2910937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7A60A4-8DEC-4703-9B86-24D6AE12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F95C77F-4A19-4017-828F-C70B388A9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7CC0EDA-7528-4D98-895E-BAE0B8AA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4535B6-67D6-4799-98BD-F225DE2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D04C1A5-7864-43DC-8B37-C00035E3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757EAFB-A3A6-4CE9-A12A-45BA491D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87C75C-FC1B-4200-B1DE-DFC7F74F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29B5D00-3248-4C36-ADF1-E6C001C8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2346B3-3346-4A9E-BAA5-3E419BAD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28D98A-103A-4689-B7BD-D1875E7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F5B263E-C169-4B9D-81F3-97DDA1B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D22E804-2783-42C6-A169-B27D699D5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BB62D81-DD91-4EE6-B405-A3360EEC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207DC7E-873C-41A7-9429-5B3CB5B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021A71-1AB3-462F-AAD6-1E6087DC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0B1F2D-D2EF-48F7-A63C-FB314702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7F9D36-F54E-47AF-AB42-008DAEE99140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62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663" r:id="rId31"/>
    <p:sldLayoutId id="2147483664" r:id="rId32"/>
    <p:sldLayoutId id="2147483665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689D1E5-E878-4C4A-8846-55DFF270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A121984-603B-494C-B9E7-273DB5B2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0FF066-D87E-44BC-BDCF-2E27A3D6C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27B3EF-C28D-438E-8F57-2A18F8A6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755669-40E0-435B-A45E-4B81A274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5CB64E-6B15-4E8E-9215-141855BCB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914" y="3448050"/>
            <a:ext cx="2155503" cy="3481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EE5ED79-4036-42B9-B2AD-AEA72F68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792">
            <a:off x="-659383" y="-1708947"/>
            <a:ext cx="3427171" cy="8694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03D58AF-6640-42C6-ADC9-987EFBBCE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95794">
            <a:off x="6181969" y="-665549"/>
            <a:ext cx="3822707" cy="7838394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5F67A2A2-0AC4-4B74-8A27-0F8322912783}"/>
              </a:ext>
            </a:extLst>
          </p:cNvPr>
          <p:cNvSpPr/>
          <p:nvPr/>
        </p:nvSpPr>
        <p:spPr>
          <a:xfrm>
            <a:off x="2973623" y="466769"/>
            <a:ext cx="4154337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422D3A9-5B61-4BD0-A627-6851F482BBDF}"/>
              </a:ext>
            </a:extLst>
          </p:cNvPr>
          <p:cNvSpPr txBox="1"/>
          <p:nvPr/>
        </p:nvSpPr>
        <p:spPr>
          <a:xfrm>
            <a:off x="1159885" y="1703073"/>
            <a:ext cx="7802136" cy="387798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园艺植物栽培学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总论</a:t>
            </a:r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导学方案</a:t>
            </a:r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制作人：乔少华 </a:t>
            </a:r>
            <a:endParaRPr lang="en-US" altLang="zh-CN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4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9928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第七步：点击进入到怎么考</a:t>
            </a:r>
            <a:br>
              <a:rPr lang="zh-CN" altLang="en-US" b="1" dirty="0">
                <a:latin typeface="黑体" pitchFamily="2" charset="-122"/>
                <a:ea typeface="黑体" pitchFamily="2" charset="-122"/>
              </a:rPr>
            </a:b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第八步：点击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这里每一章都有形考作业要完成。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1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第九步：点击这里进入形考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第十步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：依次答题，最后点击结束答题。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2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这里开始学习讨论。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813690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：点击这里向大家介绍自己并做我的笔记。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5000"/>
            <a:ext cx="8280920" cy="46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806489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15E698E-6FAC-4609-8F8D-D5D03578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19" y="704848"/>
            <a:ext cx="3972079" cy="6414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D751A72-32A3-46DF-98F3-4BE724D4FF24}"/>
              </a:ext>
            </a:extLst>
          </p:cNvPr>
          <p:cNvSpPr txBox="1"/>
          <p:nvPr/>
        </p:nvSpPr>
        <p:spPr>
          <a:xfrm rot="16200000">
            <a:off x="-2709171" y="2883100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4029075" y="1315108"/>
            <a:ext cx="1371600" cy="615295"/>
            <a:chOff x="5372100" y="1315105"/>
            <a:chExt cx="1828800" cy="61529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5" y="1315105"/>
              <a:ext cx="1289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830331A-2DC7-4C47-905A-B3C4C7095669}"/>
              </a:ext>
            </a:extLst>
          </p:cNvPr>
          <p:cNvSpPr/>
          <p:nvPr/>
        </p:nvSpPr>
        <p:spPr>
          <a:xfrm>
            <a:off x="5652439" y="163606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如何登录平台学习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47537119-867E-450A-B761-185D5E16FEE3}"/>
              </a:ext>
            </a:extLst>
          </p:cNvPr>
          <p:cNvSpPr/>
          <p:nvPr/>
        </p:nvSpPr>
        <p:spPr>
          <a:xfrm>
            <a:off x="5652440" y="272827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课程考核方式及学习方法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1ED0D39-A12D-473D-B47F-B333D64E33D7}"/>
              </a:ext>
            </a:extLst>
          </p:cNvPr>
          <p:cNvSpPr/>
          <p:nvPr/>
        </p:nvSpPr>
        <p:spPr>
          <a:xfrm>
            <a:off x="5652439" y="368139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5652440" y="469167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论坛发贴方法及要求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2A94270-6B46-4D2A-8F15-3D28051F3263}"/>
              </a:ext>
            </a:extLst>
          </p:cNvPr>
          <p:cNvGrpSpPr/>
          <p:nvPr/>
        </p:nvGrpSpPr>
        <p:grpSpPr>
          <a:xfrm>
            <a:off x="4029075" y="2432710"/>
            <a:ext cx="1371600" cy="589893"/>
            <a:chOff x="5372100" y="2432707"/>
            <a:chExt cx="1828800" cy="58989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F135394-B1A1-4B3A-8DAF-1C2506991D0B}"/>
                </a:ext>
              </a:extLst>
            </p:cNvPr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xmlns="" id="{942112EC-B814-48BD-96BF-A0D18002214C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9D689A1A-7A4F-4120-AEE4-8CC8DB5A8BBC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B4CDB480-7885-4031-BA84-60271B2760D1}"/>
                </a:ext>
              </a:extLst>
            </p:cNvPr>
            <p:cNvSpPr txBox="1"/>
            <p:nvPr/>
          </p:nvSpPr>
          <p:spPr>
            <a:xfrm>
              <a:off x="5750504" y="2432707"/>
              <a:ext cx="1408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7370F98-03CF-44BA-A056-8BC0111952CF}"/>
              </a:ext>
            </a:extLst>
          </p:cNvPr>
          <p:cNvGrpSpPr/>
          <p:nvPr/>
        </p:nvGrpSpPr>
        <p:grpSpPr>
          <a:xfrm>
            <a:off x="4038603" y="3378857"/>
            <a:ext cx="1466191" cy="596869"/>
            <a:chOff x="5384800" y="3378857"/>
            <a:chExt cx="1954921" cy="59686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43CBE366-BE8A-452A-9B05-F81297B3ECE3}"/>
                </a:ext>
              </a:extLst>
            </p:cNvPr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EE926864-2329-4A3F-9F18-DAD2466CA862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44F218D6-E691-434E-BD04-370078E7F7E6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DC27C148-E63E-424C-8F6B-4422BF87B03D}"/>
                </a:ext>
              </a:extLst>
            </p:cNvPr>
            <p:cNvSpPr txBox="1"/>
            <p:nvPr/>
          </p:nvSpPr>
          <p:spPr>
            <a:xfrm>
              <a:off x="5612325" y="3378857"/>
              <a:ext cx="1727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206F6DC-68F4-4760-9C73-8A0915EF0689}"/>
              </a:ext>
            </a:extLst>
          </p:cNvPr>
          <p:cNvGrpSpPr/>
          <p:nvPr/>
        </p:nvGrpSpPr>
        <p:grpSpPr>
          <a:xfrm>
            <a:off x="4038598" y="4430062"/>
            <a:ext cx="1388795" cy="559117"/>
            <a:chOff x="5384800" y="4430059"/>
            <a:chExt cx="1851727" cy="559117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9403B02-3876-4868-96AB-F3536F4C9062}"/>
                </a:ext>
              </a:extLst>
            </p:cNvPr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xmlns="" id="{9D6DD332-F3FC-4608-BA4B-A0A4AFC18D38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="" id="{0E7B3E75-E245-48F9-A8BC-32C760F21CB0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E7847A1D-F048-47BE-867F-3189F7C23E75}"/>
                </a:ext>
              </a:extLst>
            </p:cNvPr>
            <p:cNvSpPr txBox="1"/>
            <p:nvPr/>
          </p:nvSpPr>
          <p:spPr>
            <a:xfrm>
              <a:off x="5675843" y="4430059"/>
              <a:ext cx="1560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7">
            <a:extLst>
              <a:ext uri="{FF2B5EF4-FFF2-40B4-BE49-F238E27FC236}">
                <a16:creationId xmlns:a16="http://schemas.microsoft.com/office/drawing/2014/main" xmlns="" id="{E7847A1D-F048-47BE-867F-3189F7C23E75}"/>
              </a:ext>
            </a:extLst>
          </p:cNvPr>
          <p:cNvSpPr txBox="1"/>
          <p:nvPr/>
        </p:nvSpPr>
        <p:spPr>
          <a:xfrm>
            <a:off x="4371182" y="5526839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4000500" y="5526842"/>
            <a:ext cx="1371600" cy="615295"/>
            <a:chOff x="5372100" y="1315105"/>
            <a:chExt cx="1828800" cy="61529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5" y="1315105"/>
              <a:ext cx="2463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5652439" y="578845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导学教师联系方式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9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：依次完成作业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，发贴十贴以上，完成课程学习任务。。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/>
              <a:t>714140118@qq.com</a:t>
            </a:r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4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祝同学们学习顺利，   考出好成绩！！</a:t>
            </a:r>
          </a:p>
          <a:p>
            <a:endParaRPr lang="zh-CN" altLang="en-US" sz="54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42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第一步：先打开国家开放大学学习平台，点击学生登录。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8136904" cy="424847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6" y="2276872"/>
            <a:ext cx="825379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6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第二步：请输入用户名（学号），密码（出生年月日八位）</a:t>
            </a:r>
            <a:br>
              <a:rPr lang="zh-CN" altLang="en-US" b="1" dirty="0"/>
            </a:br>
            <a:endParaRPr lang="zh-CN" alt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2816"/>
            <a:ext cx="73454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 smtClean="0"/>
              <a:t>《</a:t>
            </a:r>
            <a:r>
              <a:rPr lang="zh-CN" altLang="en-US" b="1" dirty="0"/>
              <a:t>园艺植物栽培学</a:t>
            </a:r>
            <a:r>
              <a:rPr lang="zh-CN" altLang="en-US" b="1" dirty="0" smtClean="0"/>
              <a:t>总论</a:t>
            </a:r>
            <a:r>
              <a:rPr lang="en-US" altLang="zh-CN" b="1" dirty="0" smtClean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9928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 smtClean="0"/>
              <a:t>《</a:t>
            </a:r>
            <a:r>
              <a:rPr lang="zh-CN" altLang="en-US" b="1" dirty="0"/>
              <a:t>园艺植物栽培学总论</a:t>
            </a:r>
            <a:r>
              <a:rPr lang="en-US" altLang="zh-CN" b="1" dirty="0" smtClean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584176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第四步：进入到课程学习主页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28092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第五步：进入到课程学习主页，点击课程导学，查看课程考核方式。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232248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第六步：点击进入到怎么学</a:t>
            </a:r>
            <a:br>
              <a:rPr lang="zh-CN" altLang="en-US" b="1" dirty="0"/>
            </a:br>
            <a:r>
              <a:rPr lang="zh-CN" altLang="en-US" b="1" dirty="0"/>
              <a:t>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CCE8C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</TotalTime>
  <Words>337</Words>
  <Application>Microsoft Office PowerPoint</Application>
  <PresentationFormat>全屏显示(4:3)</PresentationFormat>
  <Paragraphs>39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奥斯汀</vt:lpstr>
      <vt:lpstr>第一PPT，www.1ppt.com</vt:lpstr>
      <vt:lpstr>PowerPoint 演示文稿</vt:lpstr>
      <vt:lpstr>PowerPoint 演示文稿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第三步：首先登录到学习页面，在学课程中选择《园艺植物栽培学总论》点击进入。 </vt:lpstr>
      <vt:lpstr>第三步：首先登录到学习页面，在学课程中选择《园艺植物栽培学总论》点击进入。 </vt:lpstr>
      <vt:lpstr>第四步：进入到课程学习主页 </vt:lpstr>
      <vt:lpstr>第五步：进入到课程学习主页，点击课程导学，查看课程考核方式。 </vt:lpstr>
      <vt:lpstr>第六步：点击进入到怎么学 。 </vt:lpstr>
      <vt:lpstr>学习流程</vt:lpstr>
      <vt:lpstr>学习流程</vt:lpstr>
      <vt:lpstr>第七步：点击进入到怎么考 </vt:lpstr>
      <vt:lpstr>第八步：点击这里每一章都有形考作业要完成。</vt:lpstr>
      <vt:lpstr>第九步：点击这里进入形考</vt:lpstr>
      <vt:lpstr>第十步：依次答题，最后点击结束答题。</vt:lpstr>
      <vt:lpstr>第十二步：点击这里开始学习讨论。</vt:lpstr>
      <vt:lpstr>第十二步：点击这里向大家介绍自己并做我的笔记。</vt:lpstr>
      <vt:lpstr>第十三步：我的笔记打开请先看操作说明。</vt:lpstr>
      <vt:lpstr>第十三步：我的笔记打开请先看操作说明。</vt:lpstr>
      <vt:lpstr>第十三步：依次完成作业，发贴十贴以上，完成课程学习任务。。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ylddypf</cp:lastModifiedBy>
  <cp:revision>17</cp:revision>
  <dcterms:created xsi:type="dcterms:W3CDTF">2019-11-29T08:36:09Z</dcterms:created>
  <dcterms:modified xsi:type="dcterms:W3CDTF">2021-12-13T02:42:15Z</dcterms:modified>
</cp:coreProperties>
</file>