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6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6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1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243921" y="444861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1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2368551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6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6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3850007" y="3"/>
            <a:ext cx="6818471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srgbClr val="7EDCFF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5" t="50000" r="15313"/>
          <a:stretch>
            <a:fillRect/>
          </a:stretch>
        </p:blipFill>
        <p:spPr>
          <a:xfrm>
            <a:off x="4788024" y="1958975"/>
            <a:ext cx="5544616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61111" y="1958975"/>
            <a:ext cx="5424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solidFill>
                  <a:srgbClr val="2AA4E8"/>
                </a:solidFill>
                <a:cs typeface="+mn-ea"/>
                <a:sym typeface="+mn-lt"/>
              </a:rPr>
              <a:t>计算机应用</a:t>
            </a:r>
            <a:r>
              <a:rPr lang="zh-CN" altLang="en-US" sz="5400" b="1" dirty="0">
                <a:solidFill>
                  <a:srgbClr val="2AA4E8"/>
                </a:solidFill>
                <a:cs typeface="+mn-ea"/>
                <a:sym typeface="+mn-lt"/>
              </a:rPr>
              <a:t>基础</a:t>
            </a:r>
            <a:endParaRPr lang="en-US" altLang="zh-CN" sz="5400" b="1" dirty="0" smtClean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solidFill>
                  <a:prstClr val="black"/>
                </a:solidFill>
                <a:cs typeface="+mn-ea"/>
                <a:sym typeface="+mn-lt"/>
              </a:rPr>
              <a:t>2020</a:t>
            </a:r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秋</a:t>
            </a:r>
            <a:r>
              <a:rPr lang="zh-CN" altLang="en-US" sz="5400" b="1" dirty="0" smtClean="0">
                <a:solidFill>
                  <a:prstClr val="black"/>
                </a:solidFill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学方案</a:t>
            </a:r>
            <a:endParaRPr lang="zh-CN" altLang="en-US" sz="54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7647" y="4682493"/>
            <a:ext cx="3622360" cy="918845"/>
            <a:chOff x="599" y="7460"/>
            <a:chExt cx="4476" cy="1447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1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cs typeface="+mn-ea"/>
                  <a:sym typeface="+mn-lt"/>
                </a:rPr>
                <a:t>人：乔少</a:t>
              </a:r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4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第九步：在这里查看学习情况及完成作业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1388"/>
            <a:ext cx="871296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第十步：</a:t>
            </a:r>
            <a:r>
              <a:rPr lang="zh-CN" altLang="zh-CN" dirty="0"/>
              <a:t>点击这里开始</a:t>
            </a:r>
            <a:r>
              <a:rPr lang="zh-CN" altLang="en-US" dirty="0"/>
              <a:t>完成第一次形考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题型分为三种类型</a:t>
            </a:r>
            <a:r>
              <a:rPr lang="zh-CN" altLang="en-US" dirty="0" smtClean="0"/>
              <a:t>：</a:t>
            </a:r>
            <a:r>
              <a:rPr lang="zh-CN" altLang="en-US" dirty="0" smtClean="0"/>
              <a:t>单</a:t>
            </a:r>
            <a:r>
              <a:rPr lang="zh-CN" altLang="en-US" dirty="0"/>
              <a:t>选</a:t>
            </a:r>
            <a:r>
              <a:rPr lang="zh-CN" altLang="en-US" dirty="0" smtClean="0"/>
              <a:t>题、</a:t>
            </a:r>
            <a:r>
              <a:rPr lang="zh-CN" altLang="en-US" dirty="0" smtClean="0"/>
              <a:t>多</a:t>
            </a:r>
            <a:r>
              <a:rPr lang="zh-CN" altLang="en-US" dirty="0"/>
              <a:t>选</a:t>
            </a:r>
            <a:r>
              <a:rPr lang="zh-CN" altLang="en-US" dirty="0" smtClean="0"/>
              <a:t>题、</a:t>
            </a:r>
            <a:r>
              <a:rPr lang="zh-CN" altLang="en-US" dirty="0" smtClean="0"/>
              <a:t>判断题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7849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9"/>
            <a:ext cx="88569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8" y="5373217"/>
            <a:ext cx="8681972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 </a:t>
            </a:r>
            <a:r>
              <a:rPr lang="zh-CN" altLang="en-US" dirty="0" smtClean="0"/>
              <a:t>        三次形考依次完成，结束时点击结束试答。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</a:t>
            </a:r>
            <a:r>
              <a:rPr lang="zh-CN" altLang="en-US" dirty="0" smtClean="0"/>
              <a:t>的</a:t>
            </a:r>
            <a:r>
              <a:rPr lang="zh-CN" altLang="en-US" dirty="0" smtClean="0"/>
              <a:t>完成方法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</a:t>
            </a:r>
            <a:r>
              <a:rPr lang="zh-CN" altLang="en-US" dirty="0"/>
              <a:t>说明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终结性考试完</a:t>
            </a:r>
            <a:r>
              <a:rPr lang="zh-CN" altLang="en-US" dirty="0"/>
              <a:t>成</a:t>
            </a:r>
            <a:r>
              <a:rPr lang="zh-CN" altLang="en-US" dirty="0" smtClean="0"/>
              <a:t>方法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第十一步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第一步：先打开国家开放大学学习平台，点击学生登录。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878497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888"/>
            <a:ext cx="8856984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第十二步：点击</a:t>
            </a:r>
            <a:r>
              <a:rPr lang="zh-CN" altLang="en-US" dirty="0"/>
              <a:t>进入讨论区开始发贴。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8856984" cy="5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第十三步</a:t>
            </a:r>
            <a:r>
              <a:rPr lang="zh-CN" altLang="en-US" dirty="0"/>
              <a:t>：在文本框内输入想要问的问题，点</a:t>
            </a:r>
            <a:r>
              <a:rPr lang="zh-CN" altLang="en-US"/>
              <a:t>击发</a:t>
            </a:r>
            <a:r>
              <a:rPr lang="zh-CN" altLang="en-US" smtClean="0"/>
              <a:t>贴，本门课程要求发帖十个。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第十四步</a:t>
            </a:r>
            <a:r>
              <a:rPr lang="zh-CN" altLang="en-US" dirty="0"/>
              <a:t>：依次</a:t>
            </a:r>
            <a:r>
              <a:rPr lang="zh-CN" altLang="en-US" dirty="0" smtClean="0"/>
              <a:t>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第二步：请输入用户名（学号），密码（出生年月日八位）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/>
              <a:t>第三步：首先登录到学习页面，在学课程中选择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计算机应用</a:t>
            </a:r>
            <a:r>
              <a:rPr lang="zh-CN" altLang="en-US" dirty="0"/>
              <a:t>基础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8784976" cy="44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第四步：进入到课程学习主页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第五步：进入到课程学习主页，点击课程导学，查看课程考核方式。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本课程考核采取形成性考核和终结性考试相结合的方式。课程考核成绩实行百分制。</a:t>
            </a:r>
          </a:p>
          <a:p>
            <a:r>
              <a:rPr lang="zh-CN" altLang="en-US" dirty="0"/>
              <a:t>最终成绩</a:t>
            </a:r>
            <a:r>
              <a:rPr lang="en-US" altLang="zh-CN" dirty="0"/>
              <a:t>=</a:t>
            </a:r>
            <a:r>
              <a:rPr lang="zh-CN" altLang="en-US" dirty="0"/>
              <a:t>形成性考核*</a:t>
            </a:r>
            <a:r>
              <a:rPr lang="en-US" altLang="zh-CN" dirty="0"/>
              <a:t>50% + </a:t>
            </a:r>
            <a:r>
              <a:rPr lang="zh-CN" altLang="en-US" dirty="0"/>
              <a:t>终结性考试*</a:t>
            </a:r>
            <a:r>
              <a:rPr lang="en-US" altLang="zh-CN" dirty="0"/>
              <a:t>50%</a:t>
            </a:r>
          </a:p>
          <a:p>
            <a:r>
              <a:rPr lang="zh-CN" altLang="en-US" dirty="0"/>
              <a:t>最终成绩达到</a:t>
            </a:r>
            <a:r>
              <a:rPr lang="en-US" altLang="zh-CN" dirty="0"/>
              <a:t>60</a:t>
            </a:r>
            <a:r>
              <a:rPr lang="zh-CN" altLang="en-US" dirty="0"/>
              <a:t>分以上（及格），方可获得本课程相应学分。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CCE8C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1579</TotalTime>
  <Words>424</Words>
  <Application>Microsoft Office PowerPoint</Application>
  <PresentationFormat>全屏显示(4:3)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波形</vt:lpstr>
      <vt:lpstr>第一PPT，www.1ppt.com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第三步：首先登录到学习页面，在学课程中选择《计算机应用基础》点击进入。 </vt:lpstr>
      <vt:lpstr>第四步：进入到课程学习主页 </vt:lpstr>
      <vt:lpstr>第五步：进入到课程学习主页，点击课程导学，查看课程考核方式。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第九步：在这里查看学习情况及完成作业</vt:lpstr>
      <vt:lpstr>第十步：点击这里开始完成第一次形考</vt:lpstr>
      <vt:lpstr>题型分为三种类型：单选题、多选题、判断题。</vt:lpstr>
      <vt:lpstr>         三次形考依次完成，结束时点击结束试答。</vt:lpstr>
      <vt:lpstr>终结性考试的完成方法</vt:lpstr>
      <vt:lpstr>终结性考试说明</vt:lpstr>
      <vt:lpstr>终结性考试完成方法</vt:lpstr>
      <vt:lpstr>第十一步：点击学习论坛进行发贴讨论</vt:lpstr>
      <vt:lpstr>PowerPoint 演示文稿</vt:lpstr>
      <vt:lpstr>第十二步：点击进入讨论区开始发贴。</vt:lpstr>
      <vt:lpstr>第十三步：在文本框内输入想要问的问题，点击发贴，本门课程要求发帖十个。</vt:lpstr>
      <vt:lpstr>第十四步：依次完成作业，发贴十贴以上，完成课程学习任务。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43</cp:revision>
  <dcterms:created xsi:type="dcterms:W3CDTF">2019-11-28T06:42:27Z</dcterms:created>
  <dcterms:modified xsi:type="dcterms:W3CDTF">2021-12-15T02:26:06Z</dcterms:modified>
</cp:coreProperties>
</file>