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316" r:id="rId4"/>
    <p:sldId id="293" r:id="rId5"/>
    <p:sldId id="304" r:id="rId6"/>
    <p:sldId id="324" r:id="rId7"/>
    <p:sldId id="305" r:id="rId8"/>
    <p:sldId id="322" r:id="rId9"/>
    <p:sldId id="307" r:id="rId10"/>
    <p:sldId id="308" r:id="rId11"/>
    <p:sldId id="309" r:id="rId12"/>
    <p:sldId id="310" r:id="rId13"/>
    <p:sldId id="311" r:id="rId14"/>
    <p:sldId id="312" r:id="rId15"/>
    <p:sldId id="323" r:id="rId16"/>
    <p:sldId id="303" r:id="rId1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8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3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4905375" cy="1054735"/>
          </a:xfrm>
        </p:spPr>
        <p:txBody>
          <a:bodyPr/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《建设法规》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" y="55244"/>
            <a:ext cx="9320343" cy="508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" y="844550"/>
            <a:ext cx="8813736" cy="42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52085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" y="844550"/>
            <a:ext cx="910175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5563"/>
            <a:ext cx="9180513" cy="4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点击完成每一次形考任务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855"/>
            <a:ext cx="9144000" cy="43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WPS 演示</Application>
  <PresentationFormat>全屏显示(16:9)</PresentationFormat>
  <Paragraphs>62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</vt:lpstr>
      <vt:lpstr>Arial Unicode MS</vt:lpstr>
      <vt:lpstr>黑体</vt:lpstr>
      <vt:lpstr>Office 主题​​</vt:lpstr>
      <vt:lpstr>《建设法规》导学方案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 点击可查看课程考核说明</vt:lpstr>
      <vt:lpstr>查看课程考核</vt:lpstr>
      <vt:lpstr>点击完成每一次形考任务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杜喜勤</cp:lastModifiedBy>
  <cp:revision>58</cp:revision>
  <dcterms:created xsi:type="dcterms:W3CDTF">2019-04-11T07:24:00Z</dcterms:created>
  <dcterms:modified xsi:type="dcterms:W3CDTF">2020-05-25T09:09:51Z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