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316" r:id="rId4"/>
    <p:sldId id="293" r:id="rId5"/>
    <p:sldId id="304" r:id="rId6"/>
    <p:sldId id="324" r:id="rId7"/>
    <p:sldId id="305" r:id="rId8"/>
    <p:sldId id="322" r:id="rId9"/>
    <p:sldId id="307" r:id="rId10"/>
    <p:sldId id="309" r:id="rId11"/>
    <p:sldId id="311" r:id="rId12"/>
    <p:sldId id="312" r:id="rId13"/>
    <p:sldId id="323" r:id="rId14"/>
    <p:sldId id="303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5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45282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《病理学与病理生理学》导学方案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0"/>
            <a:ext cx="8932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" y="0"/>
            <a:ext cx="930366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" y="844550"/>
            <a:ext cx="9000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252325" cy="42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867"/>
            <a:ext cx="9108315" cy="43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WPS 演示</Application>
  <PresentationFormat>全屏显示(16:9)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《病理学与病理生理学》导学方案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点击完成形考任务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59</cp:revision>
  <dcterms:created xsi:type="dcterms:W3CDTF">2019-04-11T07:24:00Z</dcterms:created>
  <dcterms:modified xsi:type="dcterms:W3CDTF">2020-05-25T09:08:03Z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