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338" r:id="rId4"/>
    <p:sldId id="341" r:id="rId5"/>
    <p:sldId id="293" r:id="rId6"/>
    <p:sldId id="304" r:id="rId7"/>
    <p:sldId id="324" r:id="rId8"/>
    <p:sldId id="305" r:id="rId9"/>
    <p:sldId id="322" r:id="rId10"/>
    <p:sldId id="335" r:id="rId11"/>
    <p:sldId id="307" r:id="rId12"/>
    <p:sldId id="308" r:id="rId13"/>
    <p:sldId id="309" r:id="rId14"/>
    <p:sldId id="310" r:id="rId15"/>
    <p:sldId id="311" r:id="rId16"/>
    <p:sldId id="312" r:id="rId17"/>
    <p:sldId id="323" r:id="rId18"/>
    <p:sldId id="343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338"/>
            <p14:sldId id="341"/>
            <p14:sldId id="293"/>
            <p14:sldId id="304"/>
            <p14:sldId id="324"/>
            <p14:sldId id="305"/>
            <p14:sldId id="322"/>
            <p14:sldId id="335"/>
            <p14:sldId id="307"/>
            <p14:sldId id="308"/>
            <p14:sldId id="309"/>
            <p14:sldId id="310"/>
            <p14:sldId id="311"/>
            <p14:sldId id="312"/>
            <p14:sldId id="323"/>
            <p14:sldId id="34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4" autoAdjust="0"/>
  </p:normalViewPr>
  <p:slideViewPr>
    <p:cSldViewPr>
      <p:cViewPr varScale="1">
        <p:scale>
          <a:sx n="77" d="100"/>
          <a:sy n="77" d="100"/>
        </p:scale>
        <p:origin x="-956" y="-64"/>
      </p:cViewPr>
      <p:guideLst>
        <p:guide orient="horz" pos="1654"/>
        <p:guide pos="2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0"/>
        <p:guide pos="2183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0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2020/11/20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1538089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CAC9-1F98-44C1-90A1-999C4FF6CC47}" type="datetimeFigureOut">
              <a:rPr lang="zh-CN" altLang="en-US" smtClean="0"/>
              <a:pPr/>
              <a:t>2020/11/20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F4AB-A822-44D7-B9D2-974DA6F31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7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1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4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7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9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1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9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94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2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54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0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35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25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93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2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47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6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BD6A05-E0A0-4532-8A4E-79B8FEFEE2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C8AC96A-4095-46BA-BE20-AEEEA7D3A5B8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912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9F2D0D-6382-4943-85EE-C8AEA8133D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15DB2C2-F7BD-4D28-BD18-40BDC59CB91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458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6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orange s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70" y="31585"/>
            <a:ext cx="4819650" cy="3250406"/>
          </a:xfrm>
          <a:prstGeom prst="rect">
            <a:avLst/>
          </a:prstGeom>
        </p:spPr>
      </p:pic>
      <p:pic>
        <p:nvPicPr>
          <p:cNvPr id="15" name="图片 14" descr="double s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05" y="987640"/>
            <a:ext cx="4819650" cy="3250406"/>
          </a:xfrm>
          <a:prstGeom prst="rect">
            <a:avLst/>
          </a:prstGeom>
        </p:spPr>
      </p:pic>
      <p:pic>
        <p:nvPicPr>
          <p:cNvPr id="8" name="图片 7" descr="~@.pn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1142" y="4018370"/>
            <a:ext cx="9142858" cy="1628572"/>
          </a:xfrm>
          <a:prstGeom prst="rect">
            <a:avLst/>
          </a:prstGeom>
        </p:spPr>
      </p:pic>
      <p:pic>
        <p:nvPicPr>
          <p:cNvPr id="10" name="图片 9" descr="~~~~@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1408"/>
            <a:ext cx="9142858" cy="12571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779696"/>
            <a:ext cx="8070148" cy="2160150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   《现代汉语专题》</a:t>
            </a:r>
            <a:r>
              <a:rPr lang="zh-CN" altLang="en-US" sz="4000" dirty="0"/>
              <a:t>导学</a:t>
            </a:r>
            <a:r>
              <a:rPr lang="zh-CN" altLang="en-US" sz="4000" dirty="0" smtClean="0"/>
              <a:t>方案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/>
              <a:t> </a:t>
            </a:r>
            <a:r>
              <a:rPr lang="en-US" altLang="zh-CN" sz="4000" dirty="0" smtClean="0"/>
              <a:t>                                         </a:t>
            </a:r>
            <a:r>
              <a:rPr lang="zh-CN" altLang="en-US" sz="4000" dirty="0" smtClean="0"/>
              <a:t>谢巧珍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93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点击完成每一次形考任务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44550"/>
            <a:ext cx="8936990" cy="4368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44550"/>
            <a:ext cx="9156065" cy="4298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-46990"/>
            <a:ext cx="9577070" cy="5189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55880"/>
            <a:ext cx="9288145" cy="4523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1480"/>
            <a:ext cx="6682105" cy="36004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四、课程学习方法：点击可查看网上相关学习资源、利用教材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" y="796925"/>
            <a:ext cx="7181850" cy="4399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6370" y="-524465"/>
            <a:ext cx="5580070" cy="5142310"/>
          </a:xfrm>
          <a:prstGeom prst="rect">
            <a:avLst/>
          </a:prstGeom>
          <a:noFill/>
        </p:spPr>
      </p:pic>
      <p:pic>
        <p:nvPicPr>
          <p:cNvPr id="3" name="Picture 8" descr="放射光~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093" y="195585"/>
            <a:ext cx="9142413" cy="170769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835810" y="2571750"/>
            <a:ext cx="72004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dirty="0" smtClean="0"/>
              <a:t>祝</a:t>
            </a:r>
            <a:r>
              <a:rPr lang="zh-CN" altLang="en-US" sz="4000" dirty="0"/>
              <a:t>大家学习愉快！！！</a:t>
            </a:r>
          </a:p>
          <a:p>
            <a:pPr marL="0" indent="0" eaLnBrk="1" hangingPunct="1">
              <a:buNone/>
            </a:pPr>
            <a:endParaRPr lang="en-US" altLang="zh-CN" sz="3600" dirty="0"/>
          </a:p>
          <a:p>
            <a:pPr marL="0" indent="0" eaLnBrk="1" hangingPunct="1">
              <a:buNone/>
            </a:pPr>
            <a:r>
              <a:rPr lang="zh-CN" altLang="en-US" sz="3600" dirty="0" smtClean="0"/>
              <a:t>      谢巧珍</a:t>
            </a:r>
            <a:r>
              <a:rPr lang="zh-CN" altLang="zh-CN" sz="3600" dirty="0"/>
              <a:t>老师   联系方式</a:t>
            </a:r>
            <a:r>
              <a:rPr lang="zh-CN" altLang="zh-CN" sz="3600" dirty="0" smtClean="0"/>
              <a:t>：</a:t>
            </a:r>
            <a:r>
              <a:rPr lang="en-US" altLang="zh-CN" sz="3600" dirty="0" smtClean="0"/>
              <a:t>                             15353870181</a:t>
            </a:r>
            <a:r>
              <a:rPr lang="zh-CN" altLang="en-US" sz="3600" dirty="0" smtClean="0"/>
              <a:t>（</a:t>
            </a:r>
            <a:r>
              <a:rPr lang="zh-CN" altLang="en-US" sz="3600" dirty="0"/>
              <a:t>微信同号）</a:t>
            </a:r>
          </a:p>
        </p:txBody>
      </p:sp>
    </p:spTree>
    <p:extLst>
      <p:ext uri="{BB962C8B-B14F-4D97-AF65-F5344CB8AC3E}">
        <p14:creationId xmlns:p14="http://schemas.microsoft.com/office/powerpoint/2010/main" val="5239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xit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705" y="915635"/>
            <a:ext cx="41042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一、平台登录方法 </a:t>
            </a:r>
            <a:endParaRPr lang="en-US" altLang="zh-CN" sz="2000" b="1" dirty="0" smtClean="0"/>
          </a:p>
          <a:p>
            <a:endParaRPr lang="zh-CN" altLang="en-US" sz="2000" b="1" dirty="0"/>
          </a:p>
          <a:p>
            <a:r>
              <a:rPr lang="zh-CN" altLang="en-US" sz="2000" b="1" dirty="0"/>
              <a:t>二、课程考核方式及形成</a:t>
            </a:r>
            <a:r>
              <a:rPr lang="zh-CN" altLang="en-US" sz="2000" b="1" dirty="0" smtClean="0"/>
              <a:t>任务</a:t>
            </a:r>
            <a:endParaRPr lang="en-US" altLang="zh-CN" sz="2000" b="1" dirty="0" smtClean="0"/>
          </a:p>
          <a:p>
            <a:endParaRPr lang="zh-CN" altLang="en-US" sz="2000" b="1" dirty="0"/>
          </a:p>
          <a:p>
            <a:r>
              <a:rPr lang="zh-CN" altLang="en-US" sz="2000" b="1" dirty="0"/>
              <a:t>三、课程讨论区发帖方法及</a:t>
            </a:r>
            <a:r>
              <a:rPr lang="zh-CN" altLang="en-US" sz="2000" b="1" dirty="0" smtClean="0"/>
              <a:t>要求</a:t>
            </a:r>
            <a:endParaRPr lang="en-US" altLang="zh-CN" sz="2000" b="1" dirty="0" smtClean="0"/>
          </a:p>
          <a:p>
            <a:endParaRPr lang="zh-CN" altLang="en-US" sz="2000" b="1" dirty="0"/>
          </a:p>
          <a:p>
            <a:r>
              <a:rPr lang="zh-CN" altLang="en-US" sz="2000" b="1" dirty="0"/>
              <a:t>四、课程学习方法  </a:t>
            </a:r>
            <a:endParaRPr lang="en-US" altLang="zh-CN" sz="2000" b="1" dirty="0" smtClean="0"/>
          </a:p>
          <a:p>
            <a:endParaRPr lang="zh-CN" altLang="en-US" sz="2000" b="1" dirty="0"/>
          </a:p>
          <a:p>
            <a:r>
              <a:rPr lang="zh-CN" altLang="en-US" sz="2000" b="1" dirty="0"/>
              <a:t>五、导学教师联系方式</a:t>
            </a:r>
          </a:p>
        </p:txBody>
      </p:sp>
      <p:pic>
        <p:nvPicPr>
          <p:cNvPr id="8" name="图片 7" descr="orange s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89" y="3939844"/>
            <a:ext cx="5256365" cy="1008071"/>
          </a:xfrm>
          <a:prstGeom prst="rect">
            <a:avLst/>
          </a:prstGeom>
        </p:spPr>
      </p:pic>
      <p:pic>
        <p:nvPicPr>
          <p:cNvPr id="9" name="图片 8" descr="orange s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90" y="51576"/>
            <a:ext cx="3456240" cy="8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0015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03202"/>
            <a:ext cx="9394825" cy="4352925"/>
          </a:xfrm>
          <a:prstGeom prst="rect">
            <a:avLst/>
          </a:prstGeom>
        </p:spPr>
      </p:pic>
      <p:pic>
        <p:nvPicPr>
          <p:cNvPr id="17" name="图片 16" descr="orange sp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50" y="55562"/>
            <a:ext cx="4032280" cy="788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8664575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92435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orange sp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29" y="292889"/>
            <a:ext cx="4139971" cy="1008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8785485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" y="-164440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22105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197059" y="319088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6429375" cy="80454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二、查看课程考核说明和形考任务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8380"/>
            <a:ext cx="9144000" cy="4135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00820" cy="5104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完成形考任务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63" y="639130"/>
            <a:ext cx="9156700" cy="4426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89209844"/>
  <p:tag name="KSO_WM_UNIT_PLACING_PICTURE_USER_VIEWPORT" val="{&quot;height&quot;:10995,&quot;width&quot;:1000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daisy BY 玥@Promotion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odbye daisy BY 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161</Words>
  <Application>Microsoft Office PowerPoint</Application>
  <PresentationFormat>全屏显示(16:9)</PresentationFormat>
  <Paragraphs>35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主题​​</vt:lpstr>
      <vt:lpstr>blue daisy BY 玥@Promotion</vt:lpstr>
      <vt:lpstr>goodbye daisy BY 玥</vt:lpstr>
      <vt:lpstr>   《现代汉语专题》导学方案                                           谢巧珍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二、查看课程考核说明和形考任务</vt:lpstr>
      <vt:lpstr>PowerPoint 演示文稿</vt:lpstr>
      <vt:lpstr>完成形考任务</vt:lpstr>
      <vt:lpstr>点击完成每一次形考任务</vt:lpstr>
      <vt:lpstr>三、课程发帖（要求至少发10条）</vt:lpstr>
      <vt:lpstr>查看课程考核说明</vt:lpstr>
      <vt:lpstr>PowerPoint 演示文稿</vt:lpstr>
      <vt:lpstr>发帖的具体方法</vt:lpstr>
      <vt:lpstr>四、课程学习方法：点击可查看网上相关学习资源、利用教材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yllc</cp:lastModifiedBy>
  <cp:revision>73</cp:revision>
  <dcterms:created xsi:type="dcterms:W3CDTF">2019-04-11T07:24:00Z</dcterms:created>
  <dcterms:modified xsi:type="dcterms:W3CDTF">2020-11-20T00:57:11Z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