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88" r:id="rId2"/>
    <p:sldId id="289" r:id="rId3"/>
    <p:sldId id="292" r:id="rId4"/>
    <p:sldId id="293" r:id="rId5"/>
    <p:sldId id="307" r:id="rId6"/>
    <p:sldId id="290" r:id="rId7"/>
    <p:sldId id="309" r:id="rId8"/>
    <p:sldId id="310" r:id="rId9"/>
    <p:sldId id="300" r:id="rId10"/>
    <p:sldId id="308" r:id="rId11"/>
    <p:sldId id="297" r:id="rId12"/>
    <p:sldId id="296" r:id="rId13"/>
    <p:sldId id="306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8187" autoAdjust="0"/>
  </p:normalViewPr>
  <p:slideViewPr>
    <p:cSldViewPr>
      <p:cViewPr varScale="1">
        <p:scale>
          <a:sx n="73" d="100"/>
          <a:sy n="73" d="100"/>
        </p:scale>
        <p:origin x="-1488" y="-7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724506C0-3FFE-45A5-803D-9F4FC5464A70}" type="datetimeFigureOut">
              <a:t>12/17/2009</a:t>
            </a:fld>
            <a:endParaRPr 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F8646707-6BBD-41A9-B4DF-0C76A73A2D2A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5251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57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CN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7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zh-CN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/>
              <a:t>单击此处编辑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zh-CN" sz="3600" b="0" cap="none">
                <a:latin typeface="Georgia" pitchFamily="18" charset="0"/>
              </a:defRPr>
            </a:lvl1pPr>
          </a:lstStyle>
          <a:p>
            <a:r>
              <a:rPr kumimoji="0" lang="zh-CN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zh-CN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zh-CN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zh-CN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zh-CN" sz="1800">
                <a:latin typeface="Georgia" pitchFamily="18" charset="0"/>
              </a:defRPr>
            </a:lvl2pPr>
            <a:lvl3pPr eaLnBrk="1" latinLnBrk="0" hangingPunct="1">
              <a:defRPr kumimoji="0" lang="zh-CN" sz="2000">
                <a:latin typeface="Georgia" pitchFamily="18" charset="0"/>
              </a:defRPr>
            </a:lvl3pPr>
            <a:lvl4pPr eaLnBrk="1" latinLnBrk="0" hangingPunct="1">
              <a:defRPr kumimoji="0" lang="zh-CN" sz="2000">
                <a:latin typeface="Georgia" pitchFamily="18" charset="0"/>
              </a:defRPr>
            </a:lvl4pPr>
            <a:lvl5pPr eaLnBrk="1" latinLnBrk="0" hangingPunct="1">
              <a:defRPr kumimoji="0" lang="zh-CN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400"/>
            </a:lvl1pPr>
            <a:lvl2pPr eaLnBrk="1" latinLnBrk="0" hangingPunct="1">
              <a:defRPr kumimoji="0" lang="zh-CN" sz="2000"/>
            </a:lvl2pPr>
            <a:lvl3pPr eaLnBrk="1" latinLnBrk="0" hangingPunct="1">
              <a:defRPr kumimoji="0" lang="zh-CN" sz="1800"/>
            </a:lvl3pPr>
            <a:lvl4pPr eaLnBrk="1" latinLnBrk="0" hangingPunct="1">
              <a:defRPr kumimoji="0" lang="zh-CN" sz="1600"/>
            </a:lvl4pPr>
            <a:lvl5pPr eaLnBrk="1" latinLnBrk="0" hangingPunct="1">
              <a:defRPr kumimoji="0" lang="zh-CN" sz="1600"/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400"/>
            </a:lvl1pPr>
            <a:lvl2pPr eaLnBrk="1" latinLnBrk="0" hangingPunct="1">
              <a:defRPr kumimoji="0" lang="zh-CN" sz="2000"/>
            </a:lvl2pPr>
            <a:lvl3pPr eaLnBrk="1" latinLnBrk="0" hangingPunct="1">
              <a:defRPr kumimoji="0" lang="zh-CN" sz="1800"/>
            </a:lvl3pPr>
            <a:lvl4pPr eaLnBrk="1" latinLnBrk="0" hangingPunct="1">
              <a:defRPr kumimoji="0" lang="zh-CN" sz="1600"/>
            </a:lvl4pPr>
            <a:lvl5pPr eaLnBrk="1" latinLnBrk="0" hangingPunct="1">
              <a:defRPr kumimoji="0" lang="zh-CN" sz="1600"/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zh-CN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CN" sz="2000" b="1"/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CN" sz="2000"/>
            </a:lvl1pPr>
            <a:lvl2pPr eaLnBrk="1" latinLnBrk="0" hangingPunct="1">
              <a:defRPr kumimoji="0" lang="zh-CN" sz="1800"/>
            </a:lvl2pPr>
            <a:lvl3pPr eaLnBrk="1" latinLnBrk="0" hangingPunct="1">
              <a:defRPr kumimoji="0" lang="zh-CN" sz="1600"/>
            </a:lvl3pPr>
            <a:lvl4pPr eaLnBrk="1" latinLnBrk="0" hangingPunct="1">
              <a:defRPr kumimoji="0" lang="zh-CN" sz="1400"/>
            </a:lvl4pPr>
            <a:lvl5pPr eaLnBrk="1" latinLnBrk="0" hangingPunct="1">
              <a:defRPr kumimoji="0" lang="zh-CN" sz="1400"/>
            </a:lvl5pPr>
            <a:lvl6pPr eaLnBrk="1" latinLnBrk="0" hangingPunct="1">
              <a:defRPr kumimoji="0" lang="zh-CN" sz="1600"/>
            </a:lvl6pPr>
            <a:lvl7pPr eaLnBrk="1" latinLnBrk="0" hangingPunct="1">
              <a:defRPr kumimoji="0" lang="zh-CN" sz="1600"/>
            </a:lvl7pPr>
            <a:lvl8pPr eaLnBrk="1" latinLnBrk="0" hangingPunct="1">
              <a:defRPr kumimoji="0" lang="zh-CN" sz="1600"/>
            </a:lvl8pPr>
            <a:lvl9pPr eaLnBrk="1" latinLnBrk="0" hangingPunct="1">
              <a:defRPr kumimoji="0" lang="zh-CN"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CN" sz="2000" b="1"/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CN" sz="2000"/>
            </a:lvl1pPr>
            <a:lvl2pPr eaLnBrk="1" latinLnBrk="0" hangingPunct="1">
              <a:defRPr kumimoji="0" lang="zh-CN" sz="1800"/>
            </a:lvl2pPr>
            <a:lvl3pPr eaLnBrk="1" latinLnBrk="0" hangingPunct="1">
              <a:defRPr kumimoji="0" lang="zh-CN" sz="1600"/>
            </a:lvl3pPr>
            <a:lvl4pPr eaLnBrk="1" latinLnBrk="0" hangingPunct="1">
              <a:defRPr kumimoji="0" lang="zh-CN" sz="1400"/>
            </a:lvl4pPr>
            <a:lvl5pPr eaLnBrk="1" latinLnBrk="0" hangingPunct="1">
              <a:defRPr kumimoji="0" lang="zh-CN" sz="1400"/>
            </a:lvl5pPr>
            <a:lvl6pPr eaLnBrk="1" latinLnBrk="0" hangingPunct="1">
              <a:defRPr kumimoji="0" lang="zh-CN" sz="1600"/>
            </a:lvl6pPr>
            <a:lvl7pPr eaLnBrk="1" latinLnBrk="0" hangingPunct="1">
              <a:defRPr kumimoji="0" lang="zh-CN" sz="1600"/>
            </a:lvl7pPr>
            <a:lvl8pPr eaLnBrk="1" latinLnBrk="0" hangingPunct="1">
              <a:defRPr kumimoji="0" lang="zh-CN" sz="1600"/>
            </a:lvl8pPr>
            <a:lvl9pPr eaLnBrk="1" latinLnBrk="0" hangingPunct="1">
              <a:defRPr kumimoji="0" lang="zh-CN"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zh-CN" sz="2800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2800"/>
            </a:lvl1pPr>
            <a:lvl2pPr eaLnBrk="1" latinLnBrk="0" hangingPunct="1">
              <a:defRPr kumimoji="0" lang="zh-CN" sz="2400"/>
            </a:lvl2pPr>
            <a:lvl3pPr eaLnBrk="1" latinLnBrk="0" hangingPunct="1">
              <a:defRPr kumimoji="0" lang="zh-CN" sz="2000"/>
            </a:lvl3pPr>
            <a:lvl4pPr eaLnBrk="1" latinLnBrk="0" hangingPunct="1">
              <a:defRPr kumimoji="0" lang="zh-CN" sz="1800"/>
            </a:lvl4pPr>
            <a:lvl5pPr eaLnBrk="1" latinLnBrk="0" hangingPunct="1">
              <a:defRPr kumimoji="0" lang="zh-CN" sz="1800"/>
            </a:lvl5pPr>
            <a:lvl6pPr eaLnBrk="1" latinLnBrk="0" hangingPunct="1">
              <a:defRPr kumimoji="0" lang="zh-CN" sz="2000"/>
            </a:lvl6pPr>
            <a:lvl7pPr eaLnBrk="1" latinLnBrk="0" hangingPunct="1">
              <a:defRPr kumimoji="0" lang="zh-CN" sz="2000"/>
            </a:lvl7pPr>
            <a:lvl8pPr eaLnBrk="1" latinLnBrk="0" hangingPunct="1">
              <a:defRPr kumimoji="0" lang="zh-CN" sz="2000"/>
            </a:lvl8pPr>
            <a:lvl9pPr eaLnBrk="1" latinLnBrk="0" hangingPunct="1">
              <a:defRPr kumimoji="0" lang="zh-CN"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CN" sz="3200"/>
            </a:lvl1pPr>
            <a:lvl2pPr marL="457200" indent="0" eaLnBrk="1" latinLnBrk="0" hangingPunct="1">
              <a:buNone/>
              <a:defRPr kumimoji="0" lang="zh-CN" sz="2800"/>
            </a:lvl2pPr>
            <a:lvl3pPr marL="914400" indent="0" eaLnBrk="1" latinLnBrk="0" hangingPunct="1">
              <a:buNone/>
              <a:defRPr kumimoji="0" lang="zh-CN" sz="2400"/>
            </a:lvl3pPr>
            <a:lvl4pPr marL="1371600" indent="0" eaLnBrk="1" latinLnBrk="0" hangingPunct="1">
              <a:buNone/>
              <a:defRPr kumimoji="0" lang="zh-CN" sz="2000"/>
            </a:lvl4pPr>
            <a:lvl5pPr marL="1828800" indent="0" eaLnBrk="1" latinLnBrk="0" hangingPunct="1">
              <a:buNone/>
              <a:defRPr kumimoji="0" lang="zh-CN" sz="2000"/>
            </a:lvl5pPr>
            <a:lvl6pPr marL="2286000" indent="0" eaLnBrk="1" latinLnBrk="0" hangingPunct="1">
              <a:buNone/>
              <a:defRPr kumimoji="0" lang="zh-CN" sz="2000"/>
            </a:lvl6pPr>
            <a:lvl7pPr marL="2743200" indent="0" eaLnBrk="1" latinLnBrk="0" hangingPunct="1">
              <a:buNone/>
              <a:defRPr kumimoji="0" lang="zh-CN" sz="2000"/>
            </a:lvl7pPr>
            <a:lvl8pPr marL="3200400" indent="0" eaLnBrk="1" latinLnBrk="0" hangingPunct="1">
              <a:buNone/>
              <a:defRPr kumimoji="0" lang="zh-CN" sz="2000"/>
            </a:lvl8pPr>
            <a:lvl9pPr marL="3657600" indent="0" eaLnBrk="1" latinLnBrk="0" hangingPunct="1">
              <a:buNone/>
              <a:defRPr kumimoji="0" lang="zh-CN" sz="2000"/>
            </a:lvl9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CN" altLang="en-US" smtClean="0"/>
              <a:t>单击此处编辑母版标题样式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kumimoji="0" 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CN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CN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CN"/>
      </a:defPPr>
      <a:lvl1pPr marL="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导学方案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47240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844824"/>
            <a:ext cx="812165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673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36104"/>
          </a:xfrm>
        </p:spPr>
        <p:txBody>
          <a:bodyPr>
            <a:no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亲爱的同学，在课程</a:t>
            </a:r>
            <a:r>
              <a:rPr lang="en-US" altLang="zh-CN" sz="18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《</a:t>
            </a:r>
            <a:r>
              <a:rPr lang="zh-CN" altLang="en-US" sz="18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农业生态学</a:t>
            </a:r>
            <a:r>
              <a:rPr lang="en-US" altLang="zh-CN" sz="18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》</a:t>
            </a:r>
            <a:r>
              <a:rPr lang="zh-CN" altLang="en-US" sz="1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的学习过程中总会遇到各种问题，请不要灰心气馁，下面我们将为你提供两种解决问题的途径：</a:t>
            </a:r>
            <a:br>
              <a:rPr lang="zh-CN" altLang="en-US" sz="1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</a:br>
            <a:r>
              <a:rPr lang="en-US" altLang="zh-CN" sz="1800" b="1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1. </a:t>
            </a:r>
            <a:r>
              <a:rPr lang="zh-CN" altLang="en-US" sz="1800" b="1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在</a:t>
            </a:r>
            <a:r>
              <a:rPr lang="zh-CN" altLang="en-US" sz="18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“课程论坛”</a:t>
            </a:r>
            <a:r>
              <a:rPr lang="zh-CN" altLang="en-US" sz="1800" b="1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中搜索</a:t>
            </a:r>
            <a:r>
              <a:rPr lang="zh-CN" altLang="en-US" sz="1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/>
            </a:r>
            <a:br>
              <a:rPr lang="zh-CN" altLang="en-US" sz="1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</a:br>
            <a:r>
              <a:rPr lang="zh-CN" altLang="en-US" sz="1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　　</a:t>
            </a:r>
            <a:r>
              <a:rPr lang="zh-CN" altLang="en-US" sz="18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。</a:t>
            </a:r>
            <a:r>
              <a:rPr lang="zh-CN" altLang="en-US" sz="1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/>
            </a:r>
            <a:br>
              <a:rPr lang="zh-CN" altLang="en-US" sz="1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</a:br>
            <a:r>
              <a:rPr lang="en-US" altLang="zh-CN" sz="1800" b="1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2. </a:t>
            </a:r>
            <a:r>
              <a:rPr lang="zh-CN" altLang="en-US" sz="1800" b="1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将问题发表在此论坛中</a:t>
            </a:r>
            <a:r>
              <a:rPr lang="zh-CN" altLang="en-US" sz="1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/>
            </a:r>
            <a:br>
              <a:rPr lang="zh-CN" altLang="en-US" sz="1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</a:br>
            <a:r>
              <a:rPr lang="zh-CN" altLang="en-US" sz="1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       如常见问题中无法找到问题，将问题发表在此论坛中，在这里你会得到老师及小伙伴的热情帮助，同时也希望你能积极的参与到互动当中，为大家答疑解惑。相信大家共同营造的互帮互助的学习氛围会为每一位学伴 带来愉悦的感受，期待我们共同的进步与提高</a:t>
            </a:r>
            <a:r>
              <a:rPr lang="en-US" altLang="zh-CN" sz="1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~</a:t>
            </a:r>
            <a:r>
              <a:rPr lang="zh-CN" altLang="en-US" sz="1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加油</a:t>
            </a:r>
            <a:r>
              <a:rPr lang="en-US" altLang="zh-CN" sz="1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~</a:t>
            </a:r>
            <a:r>
              <a:rPr lang="zh-CN" altLang="en-US" sz="1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！</a:t>
            </a:r>
            <a:br>
              <a:rPr lang="zh-CN" altLang="en-US" sz="1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</a:br>
            <a:endParaRPr lang="zh-CN" altLang="en-US" sz="18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820891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3284984"/>
            <a:ext cx="877887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5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B0F0"/>
                </a:solidFill>
              </a:rPr>
              <a:t>进入</a:t>
            </a:r>
            <a:r>
              <a:rPr lang="zh-CN" altLang="en-US" dirty="0" smtClean="0">
                <a:solidFill>
                  <a:srgbClr val="00B0F0"/>
                </a:solidFill>
              </a:rPr>
              <a:t>讨论区，开启新话题，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844824"/>
            <a:ext cx="6394450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4509120"/>
            <a:ext cx="6581601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</a:rPr>
              <a:t>老师就在你身边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316416" cy="255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221088"/>
            <a:ext cx="9113837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425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4" y="1484784"/>
            <a:ext cx="883761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435524" y="494116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魏亚妮   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2020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年</a:t>
            </a:r>
            <a:r>
              <a:rPr lang="en-US" altLang="zh-CN" sz="2800" b="1" dirty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5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月</a:t>
            </a:r>
            <a:endParaRPr lang="en-US" altLang="zh-CN" sz="2800" b="1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5"/>
            <a:ext cx="91440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280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59632" y="2276872"/>
            <a:ext cx="59584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学习目标</a:t>
            </a:r>
            <a:endParaRPr lang="en-US" altLang="zh-CN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一</a:t>
            </a:r>
            <a:r>
              <a:rPr lang="zh-CN" altLang="en-US" sz="2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、浏览、学习课程资源</a:t>
            </a:r>
            <a:endParaRPr lang="en-US" altLang="zh-CN" sz="2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二、完成形考任务</a:t>
            </a:r>
            <a:r>
              <a:rPr lang="en-US" altLang="zh-CN" sz="2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/>
            </a:r>
            <a:br>
              <a:rPr lang="en-US" altLang="zh-CN" sz="2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</a:br>
            <a:r>
              <a:rPr lang="zh-CN" altLang="en-US" sz="2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三、参与网上教学活动</a:t>
            </a:r>
            <a:r>
              <a:rPr lang="en-US" altLang="zh-CN" sz="2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/>
            </a:r>
            <a:br>
              <a:rPr lang="en-US" altLang="zh-CN" sz="2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</a:br>
            <a:r>
              <a:rPr lang="zh-CN" altLang="en-US" sz="2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四、积极</a:t>
            </a:r>
            <a:r>
              <a:rPr lang="zh-CN" altLang="en-US" sz="2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参加</a:t>
            </a:r>
            <a:r>
              <a:rPr lang="en-US" altLang="zh-CN" sz="2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《</a:t>
            </a:r>
            <a:r>
              <a:rPr lang="zh-CN" altLang="en-US" sz="2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农业生态学</a:t>
            </a:r>
            <a:r>
              <a:rPr lang="en-US" altLang="zh-CN" sz="2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》</a:t>
            </a:r>
            <a:r>
              <a:rPr lang="zh-CN" altLang="en-US" sz="2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课程</a:t>
            </a:r>
            <a:r>
              <a:rPr lang="zh-CN" altLang="en-US" sz="2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讨论</a:t>
            </a:r>
            <a:r>
              <a:rPr lang="en-US" altLang="zh-CN" sz="2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/>
            </a:r>
            <a:br>
              <a:rPr lang="en-US" altLang="zh-CN" sz="2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</a:br>
            <a:r>
              <a:rPr lang="zh-CN" altLang="en-US" sz="2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五、每周登录国开学习网，参加本课程学习不少于</a:t>
            </a:r>
            <a:r>
              <a:rPr lang="en-US" altLang="zh-CN" sz="2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小时，发帖不少于</a:t>
            </a:r>
            <a:r>
              <a:rPr lang="en-US" altLang="zh-CN" sz="2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10</a:t>
            </a:r>
            <a:r>
              <a:rPr lang="zh-CN" altLang="en-US" sz="2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条。</a:t>
            </a:r>
            <a:endParaRPr lang="zh-CN" altLang="zh-CN" sz="2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28092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70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打开国家开放大学学习网（</a:t>
            </a:r>
            <a:r>
              <a:rPr lang="en-US" altLang="zh-CN" sz="3200" b="1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www.ouchn.cn</a:t>
            </a:r>
            <a:r>
              <a:rPr lang="zh-CN" altLang="en-US" sz="3200" b="1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,</a:t>
            </a:r>
            <a:r>
              <a:rPr lang="zh-CN" altLang="en-US" sz="3200" b="1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选择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“学生登录”</a:t>
            </a:r>
            <a:endParaRPr lang="zh-CN" altLang="en-US" sz="3200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24228" cy="398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398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559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856" y="687482"/>
            <a:ext cx="8229600" cy="914400"/>
          </a:xfrm>
        </p:spPr>
        <p:txBody>
          <a:bodyPr>
            <a:noAutofit/>
          </a:bodyPr>
          <a:lstStyle/>
          <a:p>
            <a:r>
              <a:rPr lang="zh-CN" altLang="en-US" sz="3200" b="1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学号和出生年月（密码）登录</a:t>
            </a:r>
            <a:br>
              <a:rPr lang="zh-CN" altLang="en-US" sz="3200" b="1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</a:br>
            <a:endParaRPr lang="zh-CN" altLang="en-US" sz="3200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1882"/>
            <a:ext cx="8136904" cy="431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箭头 6"/>
          <p:cNvSpPr/>
          <p:nvPr/>
        </p:nvSpPr>
        <p:spPr>
          <a:xfrm>
            <a:off x="6012160" y="4041068"/>
            <a:ext cx="1728192" cy="36004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出生日期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99"/>
            <a:ext cx="91440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206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进入课程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----</a:t>
            </a:r>
            <a:r>
              <a:rPr lang="zh-CN" altLang="en-US" sz="32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点击进入课程</a:t>
            </a:r>
            <a:endParaRPr lang="zh-CN" altLang="en-US" sz="32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1" y="1844824"/>
            <a:ext cx="7453313" cy="404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559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打开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《</a:t>
            </a:r>
            <a:r>
              <a:rPr lang="zh-CN" altLang="en-US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农业生态学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》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课程页面，浏览、学习课程资源</a:t>
            </a:r>
            <a:endParaRPr lang="zh-CN" altLang="en-US" sz="32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39"/>
            <a:ext cx="7272808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27280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528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14400"/>
          </a:xfrm>
        </p:spPr>
        <p:txBody>
          <a:bodyPr>
            <a:no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打开</a:t>
            </a:r>
            <a:r>
              <a:rPr lang="zh-CN" altLang="en-US" sz="32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资源列表，汇集了许多农业生态学相关的拓展学习资料及常见问题</a:t>
            </a:r>
            <a:endParaRPr lang="zh-CN" altLang="en-US" sz="32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632847" cy="413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2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6328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908720"/>
            <a:ext cx="8680450" cy="551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3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点击形考任务</a:t>
            </a:r>
            <a:r>
              <a:rPr lang="en-US" altLang="zh-CN" sz="36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—</a:t>
            </a:r>
            <a:r>
              <a:rPr lang="zh-CN" altLang="en-US" sz="36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开启我们的网上作业</a:t>
            </a:r>
            <a:endParaRPr lang="zh-CN" altLang="en-US" sz="36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83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3194"/>
            <a:ext cx="9144000" cy="483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1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项目状态报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139</Words>
  <Application>Microsoft Office PowerPoint</Application>
  <PresentationFormat>全屏显示(4:3)</PresentationFormat>
  <Paragraphs>20</Paragraphs>
  <Slides>13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项目状态报告</vt:lpstr>
      <vt:lpstr>导学方案</vt:lpstr>
      <vt:lpstr>PowerPoint 演示文稿</vt:lpstr>
      <vt:lpstr>打开国家开放大学学习网（www.ouchn.cn）,选择“学生登录”</vt:lpstr>
      <vt:lpstr>学号和出生年月（密码）登录 </vt:lpstr>
      <vt:lpstr>进入课程----点击进入课程</vt:lpstr>
      <vt:lpstr>打开《农业生态学》课程页面，浏览、学习课程资源</vt:lpstr>
      <vt:lpstr>打开资源列表，汇集了许多农业生态学相关的拓展学习资料及常见问题</vt:lpstr>
      <vt:lpstr>PowerPoint 演示文稿</vt:lpstr>
      <vt:lpstr>点击形考任务—开启我们的网上作业</vt:lpstr>
      <vt:lpstr>亲爱的同学，在课程《农业生态学》的学习过程中总会遇到各种问题，请不要灰心气馁，下面我们将为你提供两种解决问题的途径： 1. 在“课程论坛”中搜索 　　。 2. 将问题发表在此论坛中        如常见问题中无法找到问题，将问题发表在此论坛中，在这里你会得到老师及小伙伴的热情帮助，同时也希望你能积极的参与到互动当中，为大家答疑解惑。相信大家共同营造的互帮互助的学习氛围会为每一位学伴 带来愉悦的感受，期待我们共同的进步与提高~加油~！ </vt:lpstr>
      <vt:lpstr>进入讨论区，开启新话题，</vt:lpstr>
      <vt:lpstr>老师就在你身边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2018-05-24T01:13:35Z</dcterms:created>
  <dcterms:modified xsi:type="dcterms:W3CDTF">2020-05-22T01:17:29Z</dcterms:modified>
</cp:coreProperties>
</file>