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858B-E2D4-48A2-97E0-49D951626C0A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C52ED-1A9A-4186-8362-CBD2D256C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134" y="-202340"/>
            <a:ext cx="3311834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88933F9-3B0D-47C8-9C13-74DD29D4BD3B}"/>
              </a:ext>
            </a:extLst>
          </p:cNvPr>
          <p:cNvGrpSpPr/>
          <p:nvPr userDrawn="1"/>
        </p:nvGrpSpPr>
        <p:grpSpPr>
          <a:xfrm>
            <a:off x="1600200" y="711200"/>
            <a:ext cx="70866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B534F59A-3B8E-48E1-A027-F0411CA77AEC}"/>
                </a:ext>
              </a:extLst>
            </p:cNvPr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5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7F9D36-F54E-47AF-AB42-008DAEE99140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62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914" y="3448050"/>
            <a:ext cx="2155503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EE5ED79-4036-42B9-B2AD-AEA72F68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792">
            <a:off x="-659383" y="-1708947"/>
            <a:ext cx="342717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03D58AF-6640-42C6-ADC9-987EFBBCE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95794">
            <a:off x="6181969" y="-665549"/>
            <a:ext cx="3822707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5F67A2A2-0AC4-4B74-8A27-0F8322912783}"/>
              </a:ext>
            </a:extLst>
          </p:cNvPr>
          <p:cNvSpPr/>
          <p:nvPr/>
        </p:nvSpPr>
        <p:spPr>
          <a:xfrm>
            <a:off x="2973623" y="466769"/>
            <a:ext cx="4154337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422D3A9-5B61-4BD0-A627-6851F482BBDF}"/>
              </a:ext>
            </a:extLst>
          </p:cNvPr>
          <p:cNvSpPr txBox="1"/>
          <p:nvPr/>
        </p:nvSpPr>
        <p:spPr>
          <a:xfrm>
            <a:off x="1159885" y="1703073"/>
            <a:ext cx="7802136" cy="38779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园艺植物栽培学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总论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学方案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制作人：乔少华 </a:t>
            </a:r>
            <a:endParaRPr lang="en-US" altLang="zh-CN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4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928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第七步：点击进入到怎么考</a:t>
            </a:r>
            <a:br>
              <a:rPr lang="zh-CN" altLang="en-US" b="1" dirty="0">
                <a:latin typeface="黑体" pitchFamily="2" charset="-122"/>
                <a:ea typeface="黑体" pitchFamily="2" charset="-122"/>
              </a:rPr>
            </a:b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第八步：点击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这里每一章都有形考作业要完成。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第九步：点击这里进入形考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第十步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：依次答题，最后点击结束答题。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这里开始学习讨论。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813690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：点击这里向大家介绍自己并做我的笔记。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000"/>
            <a:ext cx="8280920" cy="46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80648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19" y="704848"/>
            <a:ext cx="3972079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D751A72-32A3-46DF-98F3-4BE724D4FF24}"/>
              </a:ext>
            </a:extLst>
          </p:cNvPr>
          <p:cNvSpPr txBox="1"/>
          <p:nvPr/>
        </p:nvSpPr>
        <p:spPr>
          <a:xfrm rot="16200000">
            <a:off x="-2709171" y="2883100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DF64DDC-F8E1-4266-AAED-BC9C9F7227C1}"/>
              </a:ext>
            </a:extLst>
          </p:cNvPr>
          <p:cNvGrpSpPr/>
          <p:nvPr/>
        </p:nvGrpSpPr>
        <p:grpSpPr>
          <a:xfrm>
            <a:off x="4029075" y="1315108"/>
            <a:ext cx="13716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="" xmlns:a16="http://schemas.microsoft.com/office/drawing/2014/main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1289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A830331A-2DC7-4C47-905A-B3C4C7095669}"/>
              </a:ext>
            </a:extLst>
          </p:cNvPr>
          <p:cNvSpPr/>
          <p:nvPr/>
        </p:nvSpPr>
        <p:spPr>
          <a:xfrm>
            <a:off x="5652439" y="16360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如何登录平台学习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47537119-867E-450A-B761-185D5E16FEE3}"/>
              </a:ext>
            </a:extLst>
          </p:cNvPr>
          <p:cNvSpPr/>
          <p:nvPr/>
        </p:nvSpPr>
        <p:spPr>
          <a:xfrm>
            <a:off x="5652440" y="272827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课程考核方式及学习方法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61ED0D39-A12D-473D-B47F-B333D64E33D7}"/>
              </a:ext>
            </a:extLst>
          </p:cNvPr>
          <p:cNvSpPr/>
          <p:nvPr/>
        </p:nvSpPr>
        <p:spPr>
          <a:xfrm>
            <a:off x="5652439" y="368139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BAB84D2-7ACB-47DE-8F89-5BE26C34EFFC}"/>
              </a:ext>
            </a:extLst>
          </p:cNvPr>
          <p:cNvSpPr/>
          <p:nvPr/>
        </p:nvSpPr>
        <p:spPr>
          <a:xfrm>
            <a:off x="5652440" y="469167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论坛发贴方法及要求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E2A94270-6B46-4D2A-8F15-3D28051F3263}"/>
              </a:ext>
            </a:extLst>
          </p:cNvPr>
          <p:cNvGrpSpPr/>
          <p:nvPr/>
        </p:nvGrpSpPr>
        <p:grpSpPr>
          <a:xfrm>
            <a:off x="4029075" y="2432710"/>
            <a:ext cx="13716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="" xmlns:a16="http://schemas.microsoft.com/office/drawing/2014/main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="" xmlns:a16="http://schemas.microsoft.com/office/drawing/2014/main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7"/>
              <a:ext cx="1408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7370F98-03CF-44BA-A056-8BC0111952CF}"/>
              </a:ext>
            </a:extLst>
          </p:cNvPr>
          <p:cNvGrpSpPr/>
          <p:nvPr/>
        </p:nvGrpSpPr>
        <p:grpSpPr>
          <a:xfrm>
            <a:off x="4038603" y="3378857"/>
            <a:ext cx="1466191" cy="596869"/>
            <a:chOff x="5384800" y="3378857"/>
            <a:chExt cx="1954921" cy="596869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727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206F6DC-68F4-4760-9C73-8A0915EF0689}"/>
              </a:ext>
            </a:extLst>
          </p:cNvPr>
          <p:cNvGrpSpPr/>
          <p:nvPr/>
        </p:nvGrpSpPr>
        <p:grpSpPr>
          <a:xfrm>
            <a:off x="4038598" y="4430062"/>
            <a:ext cx="1388795" cy="559117"/>
            <a:chOff x="5384800" y="4430059"/>
            <a:chExt cx="1851727" cy="559117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="" xmlns:a16="http://schemas.microsoft.com/office/drawing/2014/main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E7847A1D-F048-47BE-867F-3189F7C23E75}"/>
                </a:ext>
              </a:extLst>
            </p:cNvPr>
            <p:cNvSpPr txBox="1"/>
            <p:nvPr/>
          </p:nvSpPr>
          <p:spPr>
            <a:xfrm>
              <a:off x="5675843" y="4430059"/>
              <a:ext cx="156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7">
            <a:extLst>
              <a:ext uri="{FF2B5EF4-FFF2-40B4-BE49-F238E27FC236}">
                <a16:creationId xmlns="" xmlns:a16="http://schemas.microsoft.com/office/drawing/2014/main" id="{E7847A1D-F048-47BE-867F-3189F7C23E75}"/>
              </a:ext>
            </a:extLst>
          </p:cNvPr>
          <p:cNvSpPr txBox="1"/>
          <p:nvPr/>
        </p:nvSpPr>
        <p:spPr>
          <a:xfrm>
            <a:off x="4371182" y="5526839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3DF64DDC-F8E1-4266-AAED-BC9C9F7227C1}"/>
              </a:ext>
            </a:extLst>
          </p:cNvPr>
          <p:cNvGrpSpPr/>
          <p:nvPr/>
        </p:nvGrpSpPr>
        <p:grpSpPr>
          <a:xfrm>
            <a:off x="4000500" y="5526842"/>
            <a:ext cx="1371600" cy="615295"/>
            <a:chOff x="5372100" y="1315105"/>
            <a:chExt cx="1828800" cy="615295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="" xmlns:a16="http://schemas.microsoft.com/office/drawing/2014/main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20">
              <a:extLst>
                <a:ext uri="{FF2B5EF4-FFF2-40B4-BE49-F238E27FC236}">
                  <a16:creationId xmlns="" xmlns:a16="http://schemas.microsoft.com/office/drawing/2014/main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246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BBAB84D2-7ACB-47DE-8F89-5BE26C34EFFC}"/>
              </a:ext>
            </a:extLst>
          </p:cNvPr>
          <p:cNvSpPr/>
          <p:nvPr/>
        </p:nvSpPr>
        <p:spPr>
          <a:xfrm>
            <a:off x="5652439" y="578845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导学教师联系方式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9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：依次完成作业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，发贴十贴以上，完成课程学习任务。。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/>
              <a:t>714140118@qq.com</a:t>
            </a:r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4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祝同学们学习顺利，   考出好成绩！！</a:t>
            </a:r>
          </a:p>
          <a:p>
            <a:endParaRPr lang="zh-CN" altLang="en-US" sz="54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42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第一步：先打开国家开放大学学习平台，点击学生登录。</a:t>
            </a:r>
          </a:p>
        </p:txBody>
      </p:sp>
      <p:pic>
        <p:nvPicPr>
          <p:cNvPr id="5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276872"/>
            <a:ext cx="82809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第二步：请输入用户名（学号），密码（出生年月日八位）</a:t>
            </a:r>
            <a:br>
              <a:rPr lang="zh-CN" altLang="en-US" b="1" dirty="0"/>
            </a:br>
            <a:endParaRPr lang="zh-CN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/>
              <a:t>《</a:t>
            </a:r>
            <a:r>
              <a:rPr lang="zh-CN" altLang="en-US" b="1" dirty="0"/>
              <a:t>电子商务概论</a:t>
            </a:r>
            <a:r>
              <a:rPr lang="en-US" altLang="zh-CN" b="1" dirty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 smtClean="0"/>
              <a:t>《</a:t>
            </a:r>
            <a:r>
              <a:rPr lang="zh-CN" altLang="en-US" b="1" dirty="0"/>
              <a:t>园艺植物栽培学总论</a:t>
            </a:r>
            <a:r>
              <a:rPr lang="en-US" altLang="zh-CN" b="1" dirty="0" smtClean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84176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第四步：进入到课程学习主页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809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第五步：进入到课程学习主页，点击课程导学，查看课程考核方式。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232248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第六步：点击进入到怎么学</a:t>
            </a:r>
            <a:br>
              <a:rPr lang="zh-CN" altLang="en-US" b="1" dirty="0"/>
            </a:br>
            <a:r>
              <a:rPr lang="zh-CN" altLang="en-US" b="1" dirty="0"/>
              <a:t>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CCE8C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334</Words>
  <Application>Microsoft Office PowerPoint</Application>
  <PresentationFormat>全屏显示(4:3)</PresentationFormat>
  <Paragraphs>39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奥斯汀</vt:lpstr>
      <vt:lpstr>第一PPT，www.1ppt.com</vt:lpstr>
      <vt:lpstr>PowerPoint 演示文稿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第三步：首先登录到学习页面，在学课程中选择《电子商务概论》点击进入。 </vt:lpstr>
      <vt:lpstr>第三步：首先登录到学习页面，在学课程中选择《园艺植物栽培学总论》点击进入。 </vt:lpstr>
      <vt:lpstr>第四步：进入到课程学习主页 </vt:lpstr>
      <vt:lpstr>第五步：进入到课程学习主页，点击课程导学，查看课程考核方式。 </vt:lpstr>
      <vt:lpstr>第六步：点击进入到怎么学 。 </vt:lpstr>
      <vt:lpstr>学习流程</vt:lpstr>
      <vt:lpstr>学习流程</vt:lpstr>
      <vt:lpstr>第七步：点击进入到怎么考 </vt:lpstr>
      <vt:lpstr>第八步：点击这里每一章都有形考作业要完成。</vt:lpstr>
      <vt:lpstr>第九步：点击这里进入形考</vt:lpstr>
      <vt:lpstr>第十步：依次答题，最后点击结束答题。</vt:lpstr>
      <vt:lpstr>第十二步：点击这里开始学习讨论。</vt:lpstr>
      <vt:lpstr>第十二步：点击这里向大家介绍自己并做我的笔记。</vt:lpstr>
      <vt:lpstr>第十三步：我的笔记打开请先看操作说明。</vt:lpstr>
      <vt:lpstr>第十三步：我的笔记打开请先看操作说明。</vt:lpstr>
      <vt:lpstr>第十三步：依次完成作业，发贴十贴以上，完成课程学习任务。。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14</cp:revision>
  <dcterms:created xsi:type="dcterms:W3CDTF">2019-11-29T08:36:09Z</dcterms:created>
  <dcterms:modified xsi:type="dcterms:W3CDTF">2020-11-24T02:49:52Z</dcterms:modified>
</cp:coreProperties>
</file>