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907" r:id="rId1"/>
  </p:sldMasterIdLst>
  <p:notesMasterIdLst>
    <p:notesMasterId r:id="rId37"/>
  </p:notesMasterIdLst>
  <p:sldIdLst>
    <p:sldId id="256" r:id="rId2"/>
    <p:sldId id="257" r:id="rId3"/>
    <p:sldId id="259" r:id="rId4"/>
    <p:sldId id="260" r:id="rId5"/>
    <p:sldId id="261" r:id="rId6"/>
    <p:sldId id="262" r:id="rId7"/>
    <p:sldId id="264" r:id="rId8"/>
    <p:sldId id="265" r:id="rId9"/>
    <p:sldId id="266" r:id="rId10"/>
    <p:sldId id="267" r:id="rId11"/>
    <p:sldId id="269" r:id="rId12"/>
    <p:sldId id="374" r:id="rId13"/>
    <p:sldId id="270" r:id="rId14"/>
    <p:sldId id="272" r:id="rId15"/>
    <p:sldId id="273" r:id="rId16"/>
    <p:sldId id="281" r:id="rId17"/>
    <p:sldId id="376" r:id="rId18"/>
    <p:sldId id="291" r:id="rId19"/>
    <p:sldId id="292" r:id="rId20"/>
    <p:sldId id="293" r:id="rId21"/>
    <p:sldId id="294" r:id="rId22"/>
    <p:sldId id="297" r:id="rId23"/>
    <p:sldId id="298" r:id="rId24"/>
    <p:sldId id="300" r:id="rId25"/>
    <p:sldId id="301" r:id="rId26"/>
    <p:sldId id="303" r:id="rId27"/>
    <p:sldId id="361" r:id="rId28"/>
    <p:sldId id="304" r:id="rId29"/>
    <p:sldId id="305" r:id="rId30"/>
    <p:sldId id="306" r:id="rId31"/>
    <p:sldId id="307" r:id="rId32"/>
    <p:sldId id="325" r:id="rId33"/>
    <p:sldId id="378" r:id="rId34"/>
    <p:sldId id="354" r:id="rId35"/>
    <p:sldId id="379" r:id="rId36"/>
  </p:sldIdLst>
  <p:sldSz cx="9144000" cy="6858000" type="screen4x3"/>
  <p:notesSz cx="6858000" cy="9144000"/>
  <p:kinsoku lang="zh-CN" invalStChars="!%),.:;?]}¨·ˇˉ་―‖’”…‰∶、。〃々〉》」』】〕〗！＂＇％），．：；？］｀｜｝～￠" invalEndChars="([{·‘“〈《「『【〔〖（．［｛￡￥"/>
  <p:defaultTextStyle>
    <a:defPPr>
      <a:defRPr lang="zh-CN"/>
    </a:defPPr>
    <a:lvl1pPr algn="l" defTabSz="914400" fontAlgn="base" hangingPunct="1">
      <a:spcBef>
        <a:spcPts val="0"/>
      </a:spcBef>
      <a:spcAft>
        <a:spcPts val="0"/>
      </a:spcAft>
      <a:buNone/>
      <a:defRPr sz="1800" b="1" kern="1200">
        <a:solidFill>
          <a:schemeClr val="tx1"/>
        </a:solidFill>
        <a:latin typeface="Arial" pitchFamily="34" charset="0"/>
        <a:ea typeface="宋体" charset="0"/>
        <a:cs typeface="Times New Roman" charset="0"/>
      </a:defRPr>
    </a:lvl1pPr>
    <a:lvl2pPr marL="457200" indent="0" algn="l" defTabSz="914400" fontAlgn="base" hangingPunct="1">
      <a:spcBef>
        <a:spcPts val="0"/>
      </a:spcBef>
      <a:spcAft>
        <a:spcPts val="0"/>
      </a:spcAft>
      <a:buNone/>
      <a:defRPr sz="1800" b="1" kern="1200">
        <a:solidFill>
          <a:schemeClr val="tx1"/>
        </a:solidFill>
        <a:latin typeface="Arial" pitchFamily="34" charset="0"/>
        <a:ea typeface="宋体" charset="0"/>
        <a:cs typeface="Times New Roman" charset="0"/>
      </a:defRPr>
    </a:lvl2pPr>
    <a:lvl3pPr marL="914400" indent="0" algn="l" defTabSz="914400" fontAlgn="base" hangingPunct="1">
      <a:spcBef>
        <a:spcPts val="0"/>
      </a:spcBef>
      <a:spcAft>
        <a:spcPts val="0"/>
      </a:spcAft>
      <a:buNone/>
      <a:defRPr sz="1800" b="1" kern="1200">
        <a:solidFill>
          <a:schemeClr val="tx1"/>
        </a:solidFill>
        <a:latin typeface="Arial" pitchFamily="34" charset="0"/>
        <a:ea typeface="宋体" charset="0"/>
        <a:cs typeface="Times New Roman" charset="0"/>
      </a:defRPr>
    </a:lvl3pPr>
    <a:lvl4pPr marL="1371600" indent="0" algn="l" defTabSz="914400" fontAlgn="base" hangingPunct="1">
      <a:spcBef>
        <a:spcPts val="0"/>
      </a:spcBef>
      <a:spcAft>
        <a:spcPts val="0"/>
      </a:spcAft>
      <a:buNone/>
      <a:defRPr sz="1800" b="1" kern="1200">
        <a:solidFill>
          <a:schemeClr val="tx1"/>
        </a:solidFill>
        <a:latin typeface="Arial" pitchFamily="34" charset="0"/>
        <a:ea typeface="宋体" charset="0"/>
        <a:cs typeface="Times New Roman" charset="0"/>
      </a:defRPr>
    </a:lvl4pPr>
    <a:lvl5pPr marL="1828800" indent="0" algn="l" defTabSz="914400" fontAlgn="base" hangingPunct="1">
      <a:spcBef>
        <a:spcPts val="0"/>
      </a:spcBef>
      <a:spcAft>
        <a:spcPts val="0"/>
      </a:spcAft>
      <a:buNone/>
      <a:defRPr sz="1800" b="1" kern="1200">
        <a:solidFill>
          <a:schemeClr val="tx1"/>
        </a:solidFill>
        <a:latin typeface="Arial" pitchFamily="34" charset="0"/>
        <a:ea typeface="宋体" charset="0"/>
        <a:cs typeface="Times New Roman" charset="0"/>
      </a:defRPr>
    </a:lvl5pPr>
    <a:lvl6pPr marL="2286000" indent="0" algn="l" defTabSz="914400" eaLnBrk="1" fontAlgn="auto" latinLnBrk="0" hangingPunct="1">
      <a:buNone/>
      <a:defRPr sz="1800" b="1" kern="1200">
        <a:solidFill>
          <a:schemeClr val="tx1"/>
        </a:solidFill>
        <a:latin typeface="Arial" pitchFamily="34" charset="0"/>
        <a:ea typeface="宋体" charset="0"/>
        <a:cs typeface="Times New Roman" charset="0"/>
      </a:defRPr>
    </a:lvl6pPr>
    <a:lvl7pPr marL="2743200" indent="0" algn="l" defTabSz="914400" eaLnBrk="1" fontAlgn="auto" latinLnBrk="0" hangingPunct="1">
      <a:buNone/>
      <a:defRPr sz="1800" b="1" kern="1200">
        <a:solidFill>
          <a:schemeClr val="tx1"/>
        </a:solidFill>
        <a:latin typeface="Arial" pitchFamily="34" charset="0"/>
        <a:ea typeface="宋体" charset="0"/>
        <a:cs typeface="Times New Roman" charset="0"/>
      </a:defRPr>
    </a:lvl7pPr>
    <a:lvl8pPr marL="3200400" indent="0" algn="l" defTabSz="914400" eaLnBrk="1" fontAlgn="auto" latinLnBrk="0" hangingPunct="1">
      <a:buNone/>
      <a:defRPr sz="1800" b="1" kern="1200">
        <a:solidFill>
          <a:schemeClr val="tx1"/>
        </a:solidFill>
        <a:latin typeface="Arial" pitchFamily="34" charset="0"/>
        <a:ea typeface="宋体" charset="0"/>
        <a:cs typeface="Times New Roman" charset="0"/>
      </a:defRPr>
    </a:lvl8pPr>
    <a:lvl9pPr marL="3200400" indent="0" algn="l" defTabSz="914400" eaLnBrk="1" fontAlgn="auto" latinLnBrk="0" hangingPunct="1">
      <a:buNone/>
      <a:defRPr sz="1800" b="1" kern="1200">
        <a:solidFill>
          <a:schemeClr val="tx1"/>
        </a:solidFill>
        <a:latin typeface="Arial" pitchFamily="34" charset="0"/>
        <a:ea typeface="宋体" charset="0"/>
        <a:cs typeface="Times New Roman"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443" autoAdjust="0"/>
    <p:restoredTop sz="92057" autoAdjust="0"/>
  </p:normalViewPr>
  <p:slideViewPr>
    <p:cSldViewPr>
      <p:cViewPr>
        <p:scale>
          <a:sx n="75" d="100"/>
          <a:sy n="75" d="100"/>
        </p:scale>
        <p:origin x="-1062" y="264"/>
      </p:cViewPr>
      <p:guideLst>
        <p:guide orient="horz" pos="2161"/>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0" name="文本框"/>
          <p:cNvSpPr>
            <a:spLocks noGrp="1"/>
          </p:cNvSpPr>
          <p:nvPr>
            <p:ph type="hdr"/>
          </p:nvPr>
        </p:nvSpPr>
        <p:spPr>
          <a:xfrm>
            <a:off x="0" y="0"/>
            <a:ext cx="2971799" cy="4572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lang="en-US" altLang="zh-CN" sz="1200" b="0">
                <a:latin typeface="Arial" pitchFamily="34" charset="0"/>
                <a:ea typeface="宋体" charset="0"/>
                <a:cs typeface="Calibri" charset="0"/>
              </a:rPr>
              <a:t>&lt;页眉&gt;</a:t>
            </a:r>
          </a:p>
        </p:txBody>
      </p:sp>
      <p:sp>
        <p:nvSpPr>
          <p:cNvPr id="541" name="文本框"/>
          <p:cNvSpPr>
            <a:spLocks noGrp="1"/>
          </p:cNvSpPr>
          <p:nvPr>
            <p:ph type="dt" idx="1"/>
          </p:nvPr>
        </p:nvSpPr>
        <p:spPr>
          <a:xfrm>
            <a:off x="3884613" y="0"/>
            <a:ext cx="2971800" cy="4572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algn="r"/>
            <a:r>
              <a:rPr lang="en-US" altLang="zh-CN" sz="1200" b="0">
                <a:latin typeface="Arial" pitchFamily="34" charset="0"/>
                <a:ea typeface="宋体" charset="0"/>
                <a:cs typeface="Calibri" charset="0"/>
              </a:rPr>
              <a:t>&lt;日期/时间&gt;</a:t>
            </a:r>
          </a:p>
        </p:txBody>
      </p:sp>
      <p:sp>
        <p:nvSpPr>
          <p:cNvPr id="542" name="对象"/>
          <p:cNvSpPr>
            <a:spLocks noGrp="1" noRot="1" noChangeAspect="1"/>
          </p:cNvSpPr>
          <p:nvPr>
            <p:ph type="sldImg" idx="2"/>
          </p:nvPr>
        </p:nvSpPr>
        <p:spPr>
          <a:xfrm>
            <a:off x="1143000" y="685800"/>
            <a:ext cx="4572000" cy="3429000"/>
          </a:xfrm>
          <a:prstGeom prst="rect">
            <a:avLst/>
          </a:prstGeom>
          <a:noFill/>
          <a:ln w="9525" cap="flat" cmpd="sng">
            <a:noFill/>
            <a:prstDash val="solid"/>
            <a:miter/>
          </a:ln>
        </p:spPr>
      </p:sp>
      <p:sp>
        <p:nvSpPr>
          <p:cNvPr id="543" name="文本框"/>
          <p:cNvSpPr>
            <a:spLocks noGrp="1"/>
          </p:cNvSpPr>
          <p:nvPr>
            <p:ph type="body" idx="3"/>
          </p:nvPr>
        </p:nvSpPr>
        <p:spPr>
          <a:xfrm>
            <a:off x="685800" y="4343400"/>
            <a:ext cx="5486400" cy="4114800"/>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544" name="文本框"/>
          <p:cNvSpPr>
            <a:spLocks noGrp="1"/>
          </p:cNvSpPr>
          <p:nvPr>
            <p:ph type="ftr" idx="4"/>
          </p:nvPr>
        </p:nvSpPr>
        <p:spPr>
          <a:xfrm>
            <a:off x="0" y="8685213"/>
            <a:ext cx="2971799"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r>
              <a:rPr lang="en-US" altLang="zh-CN" sz="1200" b="0">
                <a:latin typeface="Arial" pitchFamily="34" charset="0"/>
                <a:ea typeface="宋体" charset="0"/>
                <a:cs typeface="Calibri" charset="0"/>
              </a:rPr>
              <a:t>&lt;页脚&gt;</a:t>
            </a:r>
          </a:p>
        </p:txBody>
      </p:sp>
      <p:sp>
        <p:nvSpPr>
          <p:cNvPr id="545"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a:t>
            </a:fld>
            <a:endParaRPr lang="en-US" altLang="zh-CN" sz="1200" b="0">
              <a:latin typeface="Arial" pitchFamily="34" charset="0"/>
              <a:ea typeface="宋体" charset="0"/>
              <a:cs typeface="Calibri" charset="0"/>
            </a:endParaRPr>
          </a:p>
        </p:txBody>
      </p:sp>
      <p:sp>
        <p:nvSpPr>
          <p:cNvPr id="546"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a:t>
            </a:fld>
            <a:endParaRPr lang="en-US" altLang="zh-CN" sz="1200" b="0">
              <a:latin typeface="Arial" pitchFamily="34" charset="0"/>
              <a:ea typeface="宋体" charset="0"/>
              <a:cs typeface="Calibri" charset="0"/>
            </a:endParaRPr>
          </a:p>
        </p:txBody>
      </p:sp>
      <p:sp>
        <p:nvSpPr>
          <p:cNvPr id="547"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a:t>
            </a:fld>
            <a:endParaRPr lang="en-US" altLang="zh-CN" sz="1200" b="0">
              <a:latin typeface="Arial" pitchFamily="34" charset="0"/>
              <a:ea typeface="宋体" charset="0"/>
              <a:cs typeface="Calibri" charset="0"/>
            </a:endParaRPr>
          </a:p>
        </p:txBody>
      </p:sp>
      <p:sp>
        <p:nvSpPr>
          <p:cNvPr id="548"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a:t>
            </a:fld>
            <a:endParaRPr lang="en-US" altLang="zh-CN" sz="1200" b="0">
              <a:latin typeface="Arial" pitchFamily="34" charset="0"/>
              <a:ea typeface="宋体" charset="0"/>
              <a:cs typeface="Calibri" charset="0"/>
            </a:endParaRPr>
          </a:p>
        </p:txBody>
      </p:sp>
      <p:sp>
        <p:nvSpPr>
          <p:cNvPr id="2"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a:t>
            </a:fld>
            <a:endParaRPr lang="en-US" altLang="zh-CN" sz="1200" b="0">
              <a:latin typeface="Arial" pitchFamily="34" charset="0"/>
              <a:ea typeface="宋体" charset="0"/>
              <a:cs typeface="Calibri" charset="0"/>
            </a:endParaRPr>
          </a:p>
        </p:txBody>
      </p:sp>
      <p:sp>
        <p:nvSpPr>
          <p:cNvPr id="3"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a:t>
            </a:fld>
            <a:endParaRPr lang="en-US" altLang="zh-CN" sz="1200" b="0">
              <a:latin typeface="Arial" pitchFamily="34" charset="0"/>
              <a:ea typeface="宋体" charset="0"/>
              <a:cs typeface="Calibri" charset="0"/>
            </a:endParaRPr>
          </a:p>
        </p:txBody>
      </p:sp>
      <p:sp>
        <p:nvSpPr>
          <p:cNvPr id="4"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a:t>
            </a:fld>
            <a:endParaRPr lang="en-US" altLang="zh-CN" sz="1200" b="0">
              <a:latin typeface="Arial" pitchFamily="34" charset="0"/>
              <a:ea typeface="宋体" charset="0"/>
              <a:cs typeface="Calibri" charset="0"/>
            </a:endParaRPr>
          </a:p>
        </p:txBody>
      </p:sp>
      <p:sp>
        <p:nvSpPr>
          <p:cNvPr id="5"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a:t>
            </a:fld>
            <a:endParaRPr lang="en-US" altLang="zh-CN" sz="1200" b="0">
              <a:latin typeface="Arial" pitchFamily="34" charset="0"/>
              <a:ea typeface="宋体" charset="0"/>
              <a:cs typeface="Calibri" charset="0"/>
            </a:endParaRPr>
          </a:p>
        </p:txBody>
      </p:sp>
    </p:spTree>
    <p:extLst>
      <p:ext uri="{BB962C8B-B14F-4D97-AF65-F5344CB8AC3E}">
        <p14:creationId xmlns:p14="http://schemas.microsoft.com/office/powerpoint/2010/main" xmlns="" val="1360003709"/>
      </p:ext>
    </p:extLst>
  </p:cSld>
  <p:clrMap bg1="lt1" tx1="dk1" bg2="lt2" tx2="dk2" accent1="accent1" accent2="accent2" accent3="accent3" accent4="accent4" accent5="accent5" accent6="accent6" hlink="hlink" folHlink="folHlink"/>
  <p:notesStyle>
    <a:lvl1pPr algn="l" defTabSz="914400" fontAlgn="base" hangingPunct="1">
      <a:spcBef>
        <a:spcPct val="30000"/>
      </a:spcBef>
      <a:spcAft>
        <a:spcPts val="0"/>
      </a:spcAft>
      <a:buNone/>
      <a:defRPr sz="1200" kern="1200">
        <a:solidFill>
          <a:schemeClr val="tx1"/>
        </a:solidFill>
        <a:latin typeface="Arial" pitchFamily="34" charset="0"/>
        <a:ea typeface="宋体" charset="0"/>
        <a:cs typeface="Calibri" charset="0"/>
      </a:defRPr>
    </a:lvl1pPr>
    <a:lvl2pPr marL="457200" indent="0" algn="l" defTabSz="914400" fontAlgn="base" hangingPunct="1">
      <a:spcBef>
        <a:spcPct val="30000"/>
      </a:spcBef>
      <a:spcAft>
        <a:spcPts val="0"/>
      </a:spcAft>
      <a:buNone/>
      <a:defRPr sz="1200" kern="1200">
        <a:solidFill>
          <a:schemeClr val="tx1"/>
        </a:solidFill>
        <a:latin typeface="Arial" pitchFamily="34" charset="0"/>
        <a:ea typeface="宋体" charset="0"/>
        <a:cs typeface="Calibri" charset="0"/>
      </a:defRPr>
    </a:lvl2pPr>
    <a:lvl3pPr marL="914400" indent="0" algn="l" defTabSz="914400" fontAlgn="base" hangingPunct="1">
      <a:spcBef>
        <a:spcPct val="30000"/>
      </a:spcBef>
      <a:spcAft>
        <a:spcPts val="0"/>
      </a:spcAft>
      <a:buNone/>
      <a:defRPr sz="1200" kern="1200">
        <a:solidFill>
          <a:schemeClr val="tx1"/>
        </a:solidFill>
        <a:latin typeface="Arial" pitchFamily="34" charset="0"/>
        <a:ea typeface="宋体" charset="0"/>
        <a:cs typeface="Calibri" charset="0"/>
      </a:defRPr>
    </a:lvl3pPr>
    <a:lvl4pPr marL="1371600" indent="0" algn="l" defTabSz="914400" fontAlgn="base" hangingPunct="1">
      <a:spcBef>
        <a:spcPct val="30000"/>
      </a:spcBef>
      <a:spcAft>
        <a:spcPts val="0"/>
      </a:spcAft>
      <a:buNone/>
      <a:defRPr sz="1200" kern="1200">
        <a:solidFill>
          <a:schemeClr val="tx1"/>
        </a:solidFill>
        <a:latin typeface="Arial" pitchFamily="34" charset="0"/>
        <a:ea typeface="宋体" charset="0"/>
        <a:cs typeface="Calibri" charset="0"/>
      </a:defRPr>
    </a:lvl4pPr>
    <a:lvl5pPr marL="1828800" indent="0" algn="l" defTabSz="914400" fontAlgn="base" hangingPunct="1">
      <a:spcBef>
        <a:spcPct val="30000"/>
      </a:spcBef>
      <a:spcAft>
        <a:spcPts val="0"/>
      </a:spcAft>
      <a:buNone/>
      <a:defRPr sz="1200" kern="1200">
        <a:solidFill>
          <a:schemeClr val="tx1"/>
        </a:solidFill>
        <a:latin typeface="Arial" pitchFamily="34" charset="0"/>
        <a:ea typeface="宋体" charset="0"/>
        <a:cs typeface="Calibri" charset="0"/>
      </a:defRPr>
    </a:lvl5pPr>
    <a:lvl6pPr marL="2286000" indent="0" algn="l" defTabSz="914400" eaLnBrk="1" fontAlgn="auto" latinLnBrk="0" hangingPunct="1">
      <a:buNone/>
      <a:defRPr sz="1200" kern="1200">
        <a:solidFill>
          <a:schemeClr val="tx1"/>
        </a:solidFill>
        <a:latin typeface="Calibri" charset="0"/>
        <a:ea typeface="宋体" charset="0"/>
        <a:cs typeface="Calibri" charset="0"/>
      </a:defRPr>
    </a:lvl6pPr>
    <a:lvl7pPr marL="2743200" indent="0" algn="l" defTabSz="914400" eaLnBrk="1" fontAlgn="auto" latinLnBrk="0" hangingPunct="1">
      <a:buNone/>
      <a:defRPr sz="1200" kern="1200">
        <a:solidFill>
          <a:schemeClr val="tx1"/>
        </a:solidFill>
        <a:latin typeface="Calibri" charset="0"/>
        <a:ea typeface="宋体" charset="0"/>
        <a:cs typeface="Calibri" charset="0"/>
      </a:defRPr>
    </a:lvl7pPr>
    <a:lvl8pPr marL="3200400" indent="0" algn="l" defTabSz="914400" eaLnBrk="1" fontAlgn="auto" latinLnBrk="0" hangingPunct="1">
      <a:buNone/>
      <a:defRPr sz="1200" kern="1200">
        <a:solidFill>
          <a:schemeClr val="tx1"/>
        </a:solidFill>
        <a:latin typeface="Calibri" charset="0"/>
        <a:ea typeface="宋体" charset="0"/>
        <a:cs typeface="Calibri" charset="0"/>
      </a:defRPr>
    </a:lvl8pPr>
    <a:lvl9pPr marL="3200400" indent="0" algn="l" defTabSz="914400" eaLnBrk="1" fontAlgn="auto" latinLnBrk="0" hangingPunct="1">
      <a:buNone/>
      <a:defRPr sz="1200" kern="1200">
        <a:solidFill>
          <a:schemeClr val="tx1"/>
        </a:solidFill>
        <a:latin typeface="Calibri" charset="0"/>
        <a:ea typeface="宋体" charset="0"/>
        <a:cs typeface="Calibri"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4" name="对象"/>
          <p:cNvSpPr>
            <a:spLocks noGrp="1" noRot="1" noChangeAspect="1"/>
          </p:cNvSpPr>
          <p:nvPr>
            <p:ph type="sldImg"/>
          </p:nvPr>
        </p:nvSpPr>
        <p:spPr>
          <a:xfrm>
            <a:off x="1143000" y="685800"/>
            <a:ext cx="4572000" cy="3429000"/>
          </a:xfrm>
          <a:prstGeom prst="rect">
            <a:avLst/>
          </a:prstGeom>
          <a:noFill/>
          <a:ln w="9525" cap="flat" cmpd="sng">
            <a:noFill/>
            <a:prstDash val="solid"/>
            <a:miter/>
          </a:ln>
        </p:spPr>
      </p:sp>
      <p:sp>
        <p:nvSpPr>
          <p:cNvPr id="555"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kumimoji="0" lang="zh-CN" altLang="en-US" dirty="0" smtClean="0">
                <a:latin typeface="Times New Roman" charset="0"/>
                <a:ea typeface="黑体" charset="0"/>
                <a:cs typeface="黑体" charset="0"/>
              </a:rPr>
              <a:t>培训目标：</a:t>
            </a:r>
            <a:r>
              <a:rPr kumimoji="0" lang="zh-CN" altLang="en-US" dirty="0" smtClean="0">
                <a:latin typeface="Times New Roman" charset="0"/>
                <a:ea typeface="宋体" charset="0"/>
              </a:rPr>
              <a:t>通过案例及相关讲解</a:t>
            </a:r>
            <a:r>
              <a:rPr kumimoji="0" lang="en-US" altLang="zh-CN" dirty="0" smtClean="0">
                <a:latin typeface="Times New Roman" charset="0"/>
                <a:ea typeface="宋体" charset="0"/>
              </a:rPr>
              <a:t>,</a:t>
            </a:r>
            <a:r>
              <a:rPr kumimoji="0" lang="zh-CN" altLang="en-US" dirty="0" smtClean="0">
                <a:latin typeface="Times New Roman" charset="0"/>
                <a:ea typeface="宋体" charset="0"/>
              </a:rPr>
              <a:t>了解网络安全意识的重要性，提高职工的安全意识及技术水平</a:t>
            </a:r>
            <a:endParaRPr kumimoji="0" lang="en-US" altLang="zh-CN" dirty="0" smtClean="0">
              <a:latin typeface="Times New Roman" charset="0"/>
              <a:ea typeface="宋体" charset="0"/>
            </a:endParaRPr>
          </a:p>
          <a:p>
            <a:endParaRPr lang="zh-CN" altLang="en-US" dirty="0"/>
          </a:p>
        </p:txBody>
      </p:sp>
      <p:sp>
        <p:nvSpPr>
          <p:cNvPr id="556"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a:t>
            </a:r>
          </a:p>
        </p:txBody>
      </p:sp>
      <p:sp>
        <p:nvSpPr>
          <p:cNvPr id="557"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a:t>
            </a:r>
          </a:p>
        </p:txBody>
      </p:sp>
      <p:sp>
        <p:nvSpPr>
          <p:cNvPr id="558"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a:t>
            </a:r>
          </a:p>
        </p:txBody>
      </p:sp>
      <p:sp>
        <p:nvSpPr>
          <p:cNvPr id="545"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1</a:t>
            </a:fld>
            <a:endParaRPr lang="en-US" altLang="zh-CN" sz="1200" b="0">
              <a:latin typeface="Arial" pitchFamily="34" charset="0"/>
              <a:ea typeface="宋体" charset="0"/>
              <a:cs typeface="Calibri" charset="0"/>
            </a:endParaRPr>
          </a:p>
        </p:txBody>
      </p:sp>
      <p:sp>
        <p:nvSpPr>
          <p:cNvPr id="546"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1</a:t>
            </a:fld>
            <a:endParaRPr lang="en-US" altLang="zh-CN" sz="1200" b="0">
              <a:latin typeface="Arial" pitchFamily="34" charset="0"/>
              <a:ea typeface="宋体" charset="0"/>
              <a:cs typeface="Calibri" charset="0"/>
            </a:endParaRPr>
          </a:p>
        </p:txBody>
      </p:sp>
      <p:sp>
        <p:nvSpPr>
          <p:cNvPr id="547"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1</a:t>
            </a:fld>
            <a:endParaRPr lang="en-US" altLang="zh-CN" sz="1200" b="0">
              <a:latin typeface="Arial" pitchFamily="34" charset="0"/>
              <a:ea typeface="宋体" charset="0"/>
              <a:cs typeface="Calibri" charset="0"/>
            </a:endParaRPr>
          </a:p>
        </p:txBody>
      </p:sp>
      <p:sp>
        <p:nvSpPr>
          <p:cNvPr id="548"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1</a:t>
            </a:fld>
            <a:endParaRPr lang="en-US" altLang="zh-CN" sz="1200" b="0">
              <a:latin typeface="Arial" pitchFamily="34" charset="0"/>
              <a:ea typeface="宋体" charset="0"/>
              <a:cs typeface="Calibri" charset="0"/>
            </a:endParaRPr>
          </a:p>
        </p:txBody>
      </p:sp>
    </p:spTree>
    <p:extLst>
      <p:ext uri="{BB962C8B-B14F-4D97-AF65-F5344CB8AC3E}">
        <p14:creationId xmlns:p14="http://schemas.microsoft.com/office/powerpoint/2010/main" xmlns="" val="1126925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8" name="对象"/>
          <p:cNvSpPr>
            <a:spLocks noGrp="1" noRot="1" noChangeAspect="1"/>
          </p:cNvSpPr>
          <p:nvPr>
            <p:ph type="sldImg"/>
          </p:nvPr>
        </p:nvSpPr>
        <p:spPr>
          <a:xfrm>
            <a:off x="1143000" y="685800"/>
            <a:ext cx="4572000" cy="3429000"/>
          </a:xfrm>
          <a:prstGeom prst="rect">
            <a:avLst/>
          </a:prstGeom>
          <a:noFill/>
          <a:ln w="9525" cap="flat" cmpd="sng">
            <a:noFill/>
            <a:prstDash val="solid"/>
            <a:miter/>
          </a:ln>
        </p:spPr>
      </p:sp>
      <p:sp>
        <p:nvSpPr>
          <p:cNvPr id="759"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kumimoji="0" lang="en-US" altLang="zh-CN" dirty="0" smtClean="0">
                <a:ea typeface="宋体" charset="0"/>
              </a:rPr>
              <a:t>1</a:t>
            </a:r>
            <a:r>
              <a:rPr kumimoji="0" lang="zh-CN" altLang="en-US" dirty="0" smtClean="0">
                <a:ea typeface="宋体" charset="0"/>
              </a:rPr>
              <a:t>自内部的攻击可以轻易的打破企业的安全部署。</a:t>
            </a:r>
            <a:r>
              <a:rPr kumimoji="0" lang="en-US" altLang="zh-CN" dirty="0" smtClean="0">
                <a:ea typeface="宋体" charset="0"/>
              </a:rPr>
              <a:t>2</a:t>
            </a:r>
            <a:r>
              <a:rPr kumimoji="0" lang="zh-CN" altLang="en-US" dirty="0" smtClean="0">
                <a:ea typeface="宋体" charset="0"/>
              </a:rPr>
              <a:t>、不仅仅包括办公用机，还包括员工平时使用的家庭电脑，员工遭遇的安全问题不仅仅会泄露自身的隐私，甚至会给企业的信息安全带来致命的伤害。</a:t>
            </a:r>
            <a:endParaRPr kumimoji="0" lang="en-US" altLang="zh-CN" dirty="0" smtClean="0">
              <a:ea typeface="宋体" charset="0"/>
            </a:endParaRPr>
          </a:p>
          <a:p>
            <a:r>
              <a:rPr kumimoji="0" lang="zh-CN" altLang="en-US" dirty="0" smtClean="0">
                <a:ea typeface="宋体" charset="0"/>
              </a:rPr>
              <a:t>例如：服务器被入侵，设置代理。</a:t>
            </a:r>
            <a:endParaRPr kumimoji="0" lang="en-US" altLang="zh-CN" dirty="0">
              <a:ea typeface="宋体" charset="0"/>
            </a:endParaRPr>
          </a:p>
        </p:txBody>
      </p:sp>
      <p:sp>
        <p:nvSpPr>
          <p:cNvPr id="760"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12</a:t>
            </a:r>
          </a:p>
        </p:txBody>
      </p:sp>
      <p:sp>
        <p:nvSpPr>
          <p:cNvPr id="761"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12</a:t>
            </a:r>
          </a:p>
        </p:txBody>
      </p:sp>
      <p:sp>
        <p:nvSpPr>
          <p:cNvPr id="762"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12</a:t>
            </a:r>
          </a:p>
        </p:txBody>
      </p:sp>
      <p:sp>
        <p:nvSpPr>
          <p:cNvPr id="545"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10</a:t>
            </a:fld>
            <a:endParaRPr lang="en-US" altLang="zh-CN" sz="1200" b="0">
              <a:latin typeface="Arial" pitchFamily="34" charset="0"/>
              <a:ea typeface="宋体" charset="0"/>
              <a:cs typeface="Calibri" charset="0"/>
            </a:endParaRPr>
          </a:p>
        </p:txBody>
      </p:sp>
      <p:sp>
        <p:nvSpPr>
          <p:cNvPr id="546"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10</a:t>
            </a:fld>
            <a:endParaRPr lang="en-US" altLang="zh-CN" sz="1200" b="0">
              <a:latin typeface="Arial" pitchFamily="34" charset="0"/>
              <a:ea typeface="宋体" charset="0"/>
              <a:cs typeface="Calibri" charset="0"/>
            </a:endParaRPr>
          </a:p>
        </p:txBody>
      </p:sp>
      <p:sp>
        <p:nvSpPr>
          <p:cNvPr id="547"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10</a:t>
            </a:fld>
            <a:endParaRPr lang="en-US" altLang="zh-CN" sz="1200" b="0">
              <a:latin typeface="Arial" pitchFamily="34" charset="0"/>
              <a:ea typeface="宋体" charset="0"/>
              <a:cs typeface="Calibri" charset="0"/>
            </a:endParaRPr>
          </a:p>
        </p:txBody>
      </p:sp>
      <p:sp>
        <p:nvSpPr>
          <p:cNvPr id="548"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10</a:t>
            </a:fld>
            <a:endParaRPr lang="en-US" altLang="zh-CN" sz="1200" b="0">
              <a:latin typeface="Arial" pitchFamily="34" charset="0"/>
              <a:ea typeface="宋体" charset="0"/>
              <a:cs typeface="Calibri" charset="0"/>
            </a:endParaRPr>
          </a:p>
        </p:txBody>
      </p:sp>
    </p:spTree>
    <p:extLst>
      <p:ext uri="{BB962C8B-B14F-4D97-AF65-F5344CB8AC3E}">
        <p14:creationId xmlns:p14="http://schemas.microsoft.com/office/powerpoint/2010/main" xmlns="" val="310432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0" name="对象"/>
          <p:cNvSpPr>
            <a:spLocks noGrp="1" noRot="1" noChangeAspect="1"/>
          </p:cNvSpPr>
          <p:nvPr>
            <p:ph type="sldImg"/>
          </p:nvPr>
        </p:nvSpPr>
        <p:spPr>
          <a:xfrm>
            <a:off x="1143000" y="685800"/>
            <a:ext cx="4572000" cy="3429000"/>
          </a:xfrm>
          <a:prstGeom prst="rect">
            <a:avLst/>
          </a:prstGeom>
          <a:noFill/>
          <a:ln w="9525" cap="flat" cmpd="sng">
            <a:noFill/>
            <a:prstDash val="solid"/>
            <a:miter/>
          </a:ln>
        </p:spPr>
      </p:sp>
      <p:sp>
        <p:nvSpPr>
          <p:cNvPr id="801"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lang="zh-CN" altLang="en-US"/>
              <a:t>单击此处添加备注</a:t>
            </a:r>
          </a:p>
        </p:txBody>
      </p:sp>
      <p:sp>
        <p:nvSpPr>
          <p:cNvPr id="802"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14</a:t>
            </a:r>
          </a:p>
        </p:txBody>
      </p:sp>
      <p:sp>
        <p:nvSpPr>
          <p:cNvPr id="803"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14</a:t>
            </a:r>
          </a:p>
        </p:txBody>
      </p:sp>
      <p:sp>
        <p:nvSpPr>
          <p:cNvPr id="804"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14</a:t>
            </a:r>
          </a:p>
        </p:txBody>
      </p:sp>
      <p:sp>
        <p:nvSpPr>
          <p:cNvPr id="545"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11</a:t>
            </a:fld>
            <a:endParaRPr lang="en-US" altLang="zh-CN" sz="1200" b="0">
              <a:latin typeface="Arial" pitchFamily="34" charset="0"/>
              <a:ea typeface="宋体" charset="0"/>
              <a:cs typeface="Calibri" charset="0"/>
            </a:endParaRPr>
          </a:p>
        </p:txBody>
      </p:sp>
      <p:sp>
        <p:nvSpPr>
          <p:cNvPr id="546"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11</a:t>
            </a:fld>
            <a:endParaRPr lang="en-US" altLang="zh-CN" sz="1200" b="0">
              <a:latin typeface="Arial" pitchFamily="34" charset="0"/>
              <a:ea typeface="宋体" charset="0"/>
              <a:cs typeface="Calibri" charset="0"/>
            </a:endParaRPr>
          </a:p>
        </p:txBody>
      </p:sp>
      <p:sp>
        <p:nvSpPr>
          <p:cNvPr id="547"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11</a:t>
            </a:fld>
            <a:endParaRPr lang="en-US" altLang="zh-CN" sz="1200" b="0">
              <a:latin typeface="Arial" pitchFamily="34" charset="0"/>
              <a:ea typeface="宋体" charset="0"/>
              <a:cs typeface="Calibri" charset="0"/>
            </a:endParaRPr>
          </a:p>
        </p:txBody>
      </p:sp>
      <p:sp>
        <p:nvSpPr>
          <p:cNvPr id="548"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11</a:t>
            </a:fld>
            <a:endParaRPr lang="en-US" altLang="zh-CN" sz="1200" b="0">
              <a:latin typeface="Arial" pitchFamily="34" charset="0"/>
              <a:ea typeface="宋体" charset="0"/>
              <a:cs typeface="Calibri" charset="0"/>
            </a:endParaRPr>
          </a:p>
        </p:txBody>
      </p:sp>
    </p:spTree>
    <p:extLst>
      <p:ext uri="{BB962C8B-B14F-4D97-AF65-F5344CB8AC3E}">
        <p14:creationId xmlns:p14="http://schemas.microsoft.com/office/powerpoint/2010/main" xmlns="" val="784266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5" name="对象"/>
          <p:cNvSpPr>
            <a:spLocks noGrp="1" noRot="1" noChangeAspect="1"/>
          </p:cNvSpPr>
          <p:nvPr>
            <p:ph type="sldImg"/>
          </p:nvPr>
        </p:nvSpPr>
        <p:spPr>
          <a:xfrm>
            <a:off x="1143000" y="685800"/>
            <a:ext cx="4572000" cy="3429000"/>
          </a:xfrm>
          <a:prstGeom prst="rect">
            <a:avLst/>
          </a:prstGeom>
          <a:noFill/>
          <a:ln w="9525" cap="flat" cmpd="sng">
            <a:noFill/>
            <a:prstDash val="solid"/>
            <a:miter/>
          </a:ln>
        </p:spPr>
      </p:sp>
      <p:sp>
        <p:nvSpPr>
          <p:cNvPr id="816"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lang="zh-CN" altLang="en-US"/>
              <a:t>单击此处添加备注</a:t>
            </a:r>
          </a:p>
        </p:txBody>
      </p:sp>
      <p:sp>
        <p:nvSpPr>
          <p:cNvPr id="817"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15</a:t>
            </a:r>
          </a:p>
        </p:txBody>
      </p:sp>
      <p:sp>
        <p:nvSpPr>
          <p:cNvPr id="818"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15</a:t>
            </a:r>
          </a:p>
        </p:txBody>
      </p:sp>
      <p:sp>
        <p:nvSpPr>
          <p:cNvPr id="819"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15</a:t>
            </a:r>
          </a:p>
        </p:txBody>
      </p:sp>
      <p:sp>
        <p:nvSpPr>
          <p:cNvPr id="545"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13</a:t>
            </a:fld>
            <a:endParaRPr lang="en-US" altLang="zh-CN" sz="1200" b="0">
              <a:latin typeface="Arial" pitchFamily="34" charset="0"/>
              <a:ea typeface="宋体" charset="0"/>
              <a:cs typeface="Calibri" charset="0"/>
            </a:endParaRPr>
          </a:p>
        </p:txBody>
      </p:sp>
      <p:sp>
        <p:nvSpPr>
          <p:cNvPr id="546"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13</a:t>
            </a:fld>
            <a:endParaRPr lang="en-US" altLang="zh-CN" sz="1200" b="0">
              <a:latin typeface="Arial" pitchFamily="34" charset="0"/>
              <a:ea typeface="宋体" charset="0"/>
              <a:cs typeface="Calibri" charset="0"/>
            </a:endParaRPr>
          </a:p>
        </p:txBody>
      </p:sp>
      <p:sp>
        <p:nvSpPr>
          <p:cNvPr id="547"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13</a:t>
            </a:fld>
            <a:endParaRPr lang="en-US" altLang="zh-CN" sz="1200" b="0">
              <a:latin typeface="Arial" pitchFamily="34" charset="0"/>
              <a:ea typeface="宋体" charset="0"/>
              <a:cs typeface="Calibri" charset="0"/>
            </a:endParaRPr>
          </a:p>
        </p:txBody>
      </p:sp>
      <p:sp>
        <p:nvSpPr>
          <p:cNvPr id="548"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13</a:t>
            </a:fld>
            <a:endParaRPr lang="en-US" altLang="zh-CN" sz="1200" b="0">
              <a:latin typeface="Arial" pitchFamily="34" charset="0"/>
              <a:ea typeface="宋体" charset="0"/>
              <a:cs typeface="Calibri" charset="0"/>
            </a:endParaRPr>
          </a:p>
        </p:txBody>
      </p:sp>
    </p:spTree>
    <p:extLst>
      <p:ext uri="{BB962C8B-B14F-4D97-AF65-F5344CB8AC3E}">
        <p14:creationId xmlns:p14="http://schemas.microsoft.com/office/powerpoint/2010/main" xmlns="" val="1752174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1" name="对象"/>
          <p:cNvSpPr>
            <a:spLocks noGrp="1" noRot="1" noChangeAspect="1"/>
          </p:cNvSpPr>
          <p:nvPr>
            <p:ph type="sldImg"/>
          </p:nvPr>
        </p:nvSpPr>
        <p:spPr>
          <a:xfrm>
            <a:off x="1143000" y="685800"/>
            <a:ext cx="4572000" cy="3429000"/>
          </a:xfrm>
          <a:prstGeom prst="rect">
            <a:avLst/>
          </a:prstGeom>
          <a:noFill/>
          <a:ln w="9525" cap="flat" cmpd="sng">
            <a:noFill/>
            <a:prstDash val="solid"/>
            <a:miter/>
          </a:ln>
        </p:spPr>
      </p:sp>
      <p:sp>
        <p:nvSpPr>
          <p:cNvPr id="842"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lang="zh-CN" altLang="en-US"/>
              <a:t>单击此处添加备注</a:t>
            </a:r>
          </a:p>
        </p:txBody>
      </p:sp>
      <p:sp>
        <p:nvSpPr>
          <p:cNvPr id="843"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17</a:t>
            </a:r>
          </a:p>
        </p:txBody>
      </p:sp>
      <p:sp>
        <p:nvSpPr>
          <p:cNvPr id="844"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17</a:t>
            </a:r>
          </a:p>
        </p:txBody>
      </p:sp>
      <p:sp>
        <p:nvSpPr>
          <p:cNvPr id="845"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17</a:t>
            </a:r>
          </a:p>
        </p:txBody>
      </p:sp>
      <p:sp>
        <p:nvSpPr>
          <p:cNvPr id="545"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14</a:t>
            </a:fld>
            <a:endParaRPr lang="en-US" altLang="zh-CN" sz="1200" b="0">
              <a:latin typeface="Arial" pitchFamily="34" charset="0"/>
              <a:ea typeface="宋体" charset="0"/>
              <a:cs typeface="Calibri" charset="0"/>
            </a:endParaRPr>
          </a:p>
        </p:txBody>
      </p:sp>
      <p:sp>
        <p:nvSpPr>
          <p:cNvPr id="546"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14</a:t>
            </a:fld>
            <a:endParaRPr lang="en-US" altLang="zh-CN" sz="1200" b="0">
              <a:latin typeface="Arial" pitchFamily="34" charset="0"/>
              <a:ea typeface="宋体" charset="0"/>
              <a:cs typeface="Calibri" charset="0"/>
            </a:endParaRPr>
          </a:p>
        </p:txBody>
      </p:sp>
      <p:sp>
        <p:nvSpPr>
          <p:cNvPr id="547"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14</a:t>
            </a:fld>
            <a:endParaRPr lang="en-US" altLang="zh-CN" sz="1200" b="0">
              <a:latin typeface="Arial" pitchFamily="34" charset="0"/>
              <a:ea typeface="宋体" charset="0"/>
              <a:cs typeface="Calibri" charset="0"/>
            </a:endParaRPr>
          </a:p>
        </p:txBody>
      </p:sp>
      <p:sp>
        <p:nvSpPr>
          <p:cNvPr id="548"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14</a:t>
            </a:fld>
            <a:endParaRPr lang="en-US" altLang="zh-CN" sz="1200" b="0">
              <a:latin typeface="Arial" pitchFamily="34" charset="0"/>
              <a:ea typeface="宋体" charset="0"/>
              <a:cs typeface="Calibri" charset="0"/>
            </a:endParaRPr>
          </a:p>
        </p:txBody>
      </p:sp>
    </p:spTree>
    <p:extLst>
      <p:ext uri="{BB962C8B-B14F-4D97-AF65-F5344CB8AC3E}">
        <p14:creationId xmlns:p14="http://schemas.microsoft.com/office/powerpoint/2010/main" xmlns="" val="1062968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6" name="对象"/>
          <p:cNvSpPr>
            <a:spLocks noGrp="1" noRot="1" noChangeAspect="1"/>
          </p:cNvSpPr>
          <p:nvPr>
            <p:ph type="sldImg"/>
          </p:nvPr>
        </p:nvSpPr>
        <p:spPr>
          <a:xfrm>
            <a:off x="1143000" y="685800"/>
            <a:ext cx="4572000" cy="3429000"/>
          </a:xfrm>
          <a:prstGeom prst="rect">
            <a:avLst/>
          </a:prstGeom>
          <a:noFill/>
          <a:ln w="9525" cap="flat" cmpd="sng">
            <a:noFill/>
            <a:prstDash val="solid"/>
            <a:miter/>
          </a:ln>
        </p:spPr>
      </p:sp>
      <p:sp>
        <p:nvSpPr>
          <p:cNvPr id="857"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lang="zh-CN" altLang="en-US"/>
              <a:t>单击此处添加备注</a:t>
            </a:r>
          </a:p>
        </p:txBody>
      </p:sp>
      <p:sp>
        <p:nvSpPr>
          <p:cNvPr id="858"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18</a:t>
            </a:r>
          </a:p>
        </p:txBody>
      </p:sp>
      <p:sp>
        <p:nvSpPr>
          <p:cNvPr id="859"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18</a:t>
            </a:r>
          </a:p>
        </p:txBody>
      </p:sp>
      <p:sp>
        <p:nvSpPr>
          <p:cNvPr id="860"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18</a:t>
            </a:r>
          </a:p>
        </p:txBody>
      </p:sp>
      <p:sp>
        <p:nvSpPr>
          <p:cNvPr id="545"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15</a:t>
            </a:fld>
            <a:endParaRPr lang="en-US" altLang="zh-CN" sz="1200" b="0">
              <a:latin typeface="Arial" pitchFamily="34" charset="0"/>
              <a:ea typeface="宋体" charset="0"/>
              <a:cs typeface="Calibri" charset="0"/>
            </a:endParaRPr>
          </a:p>
        </p:txBody>
      </p:sp>
      <p:sp>
        <p:nvSpPr>
          <p:cNvPr id="546"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15</a:t>
            </a:fld>
            <a:endParaRPr lang="en-US" altLang="zh-CN" sz="1200" b="0">
              <a:latin typeface="Arial" pitchFamily="34" charset="0"/>
              <a:ea typeface="宋体" charset="0"/>
              <a:cs typeface="Calibri" charset="0"/>
            </a:endParaRPr>
          </a:p>
        </p:txBody>
      </p:sp>
      <p:sp>
        <p:nvSpPr>
          <p:cNvPr id="547"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15</a:t>
            </a:fld>
            <a:endParaRPr lang="en-US" altLang="zh-CN" sz="1200" b="0">
              <a:latin typeface="Arial" pitchFamily="34" charset="0"/>
              <a:ea typeface="宋体" charset="0"/>
              <a:cs typeface="Calibri" charset="0"/>
            </a:endParaRPr>
          </a:p>
        </p:txBody>
      </p:sp>
      <p:sp>
        <p:nvSpPr>
          <p:cNvPr id="548"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15</a:t>
            </a:fld>
            <a:endParaRPr lang="en-US" altLang="zh-CN" sz="1200" b="0">
              <a:latin typeface="Arial" pitchFamily="34" charset="0"/>
              <a:ea typeface="宋体" charset="0"/>
              <a:cs typeface="Calibri" charset="0"/>
            </a:endParaRPr>
          </a:p>
        </p:txBody>
      </p:sp>
    </p:spTree>
    <p:extLst>
      <p:ext uri="{BB962C8B-B14F-4D97-AF65-F5344CB8AC3E}">
        <p14:creationId xmlns:p14="http://schemas.microsoft.com/office/powerpoint/2010/main" xmlns="" val="2129572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6" name="对象"/>
          <p:cNvSpPr>
            <a:spLocks noGrp="1" noRot="1" noChangeAspect="1"/>
          </p:cNvSpPr>
          <p:nvPr>
            <p:ph type="sldImg"/>
          </p:nvPr>
        </p:nvSpPr>
        <p:spPr>
          <a:xfrm>
            <a:off x="1143000" y="685800"/>
            <a:ext cx="4572000" cy="3429000"/>
          </a:xfrm>
          <a:prstGeom prst="rect">
            <a:avLst/>
          </a:prstGeom>
          <a:noFill/>
          <a:ln w="9525" cap="flat" cmpd="sng">
            <a:noFill/>
            <a:prstDash val="solid"/>
            <a:miter/>
          </a:ln>
        </p:spPr>
      </p:sp>
      <p:sp>
        <p:nvSpPr>
          <p:cNvPr id="1657"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lang="zh-CN" altLang="en-US" dirty="0" smtClean="0"/>
              <a:t>服务器中毒</a:t>
            </a:r>
            <a:r>
              <a:rPr lang="en-US" altLang="zh-CN" dirty="0" smtClean="0"/>
              <a:t> </a:t>
            </a:r>
            <a:r>
              <a:rPr lang="zh-CN" altLang="en-US" dirty="0" smtClean="0"/>
              <a:t>攻击其他设备。</a:t>
            </a:r>
            <a:endParaRPr lang="zh-CN" altLang="en-US" dirty="0"/>
          </a:p>
        </p:txBody>
      </p:sp>
      <p:sp>
        <p:nvSpPr>
          <p:cNvPr id="1658"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25</a:t>
            </a:r>
          </a:p>
        </p:txBody>
      </p:sp>
      <p:sp>
        <p:nvSpPr>
          <p:cNvPr id="1659"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25</a:t>
            </a:r>
          </a:p>
        </p:txBody>
      </p:sp>
      <p:sp>
        <p:nvSpPr>
          <p:cNvPr id="1660"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25</a:t>
            </a:r>
          </a:p>
        </p:txBody>
      </p:sp>
      <p:sp>
        <p:nvSpPr>
          <p:cNvPr id="545"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16</a:t>
            </a:fld>
            <a:endParaRPr lang="en-US" altLang="zh-CN" sz="1200" b="0">
              <a:latin typeface="Arial" pitchFamily="34" charset="0"/>
              <a:ea typeface="宋体" charset="0"/>
              <a:cs typeface="Calibri" charset="0"/>
            </a:endParaRPr>
          </a:p>
        </p:txBody>
      </p:sp>
      <p:sp>
        <p:nvSpPr>
          <p:cNvPr id="546"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16</a:t>
            </a:fld>
            <a:endParaRPr lang="en-US" altLang="zh-CN" sz="1200" b="0">
              <a:latin typeface="Arial" pitchFamily="34" charset="0"/>
              <a:ea typeface="宋体" charset="0"/>
              <a:cs typeface="Calibri" charset="0"/>
            </a:endParaRPr>
          </a:p>
        </p:txBody>
      </p:sp>
      <p:sp>
        <p:nvSpPr>
          <p:cNvPr id="547"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16</a:t>
            </a:fld>
            <a:endParaRPr lang="en-US" altLang="zh-CN" sz="1200" b="0">
              <a:latin typeface="Arial" pitchFamily="34" charset="0"/>
              <a:ea typeface="宋体" charset="0"/>
              <a:cs typeface="Calibri" charset="0"/>
            </a:endParaRPr>
          </a:p>
        </p:txBody>
      </p:sp>
      <p:sp>
        <p:nvSpPr>
          <p:cNvPr id="548"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16</a:t>
            </a:fld>
            <a:endParaRPr lang="en-US" altLang="zh-CN" sz="1200" b="0">
              <a:latin typeface="Arial" pitchFamily="34" charset="0"/>
              <a:ea typeface="宋体" charset="0"/>
              <a:cs typeface="Calibri" charset="0"/>
            </a:endParaRPr>
          </a:p>
        </p:txBody>
      </p:sp>
    </p:spTree>
    <p:extLst>
      <p:ext uri="{BB962C8B-B14F-4D97-AF65-F5344CB8AC3E}">
        <p14:creationId xmlns:p14="http://schemas.microsoft.com/office/powerpoint/2010/main" xmlns="" val="40988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5" name="对象"/>
          <p:cNvSpPr>
            <a:spLocks noGrp="1" noRot="1" noChangeAspect="1"/>
          </p:cNvSpPr>
          <p:nvPr>
            <p:ph type="sldImg"/>
          </p:nvPr>
        </p:nvSpPr>
        <p:spPr>
          <a:xfrm>
            <a:off x="1143000" y="685800"/>
            <a:ext cx="4572000" cy="3429000"/>
          </a:xfrm>
          <a:prstGeom prst="rect">
            <a:avLst/>
          </a:prstGeom>
          <a:noFill/>
          <a:ln w="9525" cap="flat" cmpd="sng">
            <a:noFill/>
            <a:prstDash val="solid"/>
            <a:miter/>
          </a:ln>
        </p:spPr>
      </p:sp>
      <p:sp>
        <p:nvSpPr>
          <p:cNvPr id="816"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lang="zh-CN" altLang="en-US"/>
              <a:t>单击此处添加备注</a:t>
            </a:r>
          </a:p>
        </p:txBody>
      </p:sp>
      <p:sp>
        <p:nvSpPr>
          <p:cNvPr id="817"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15</a:t>
            </a:r>
          </a:p>
        </p:txBody>
      </p:sp>
      <p:sp>
        <p:nvSpPr>
          <p:cNvPr id="818"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15</a:t>
            </a:r>
          </a:p>
        </p:txBody>
      </p:sp>
      <p:sp>
        <p:nvSpPr>
          <p:cNvPr id="819"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15</a:t>
            </a:r>
          </a:p>
        </p:txBody>
      </p:sp>
      <p:sp>
        <p:nvSpPr>
          <p:cNvPr id="545"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18</a:t>
            </a:fld>
            <a:endParaRPr lang="en-US" altLang="zh-CN" sz="1200" b="0">
              <a:latin typeface="Arial" pitchFamily="34" charset="0"/>
              <a:ea typeface="宋体" charset="0"/>
              <a:cs typeface="Calibri" charset="0"/>
            </a:endParaRPr>
          </a:p>
        </p:txBody>
      </p:sp>
      <p:sp>
        <p:nvSpPr>
          <p:cNvPr id="546"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18</a:t>
            </a:fld>
            <a:endParaRPr lang="en-US" altLang="zh-CN" sz="1200" b="0">
              <a:latin typeface="Arial" pitchFamily="34" charset="0"/>
              <a:ea typeface="宋体" charset="0"/>
              <a:cs typeface="Calibri" charset="0"/>
            </a:endParaRPr>
          </a:p>
        </p:txBody>
      </p:sp>
      <p:sp>
        <p:nvSpPr>
          <p:cNvPr id="547"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18</a:t>
            </a:fld>
            <a:endParaRPr lang="en-US" altLang="zh-CN" sz="1200" b="0">
              <a:latin typeface="Arial" pitchFamily="34" charset="0"/>
              <a:ea typeface="宋体" charset="0"/>
              <a:cs typeface="Calibri" charset="0"/>
            </a:endParaRPr>
          </a:p>
        </p:txBody>
      </p:sp>
      <p:sp>
        <p:nvSpPr>
          <p:cNvPr id="548"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18</a:t>
            </a:fld>
            <a:endParaRPr lang="en-US" altLang="zh-CN" sz="1200" b="0">
              <a:latin typeface="Arial" pitchFamily="34" charset="0"/>
              <a:ea typeface="宋体" charset="0"/>
              <a:cs typeface="Calibri" charset="0"/>
            </a:endParaRPr>
          </a:p>
        </p:txBody>
      </p:sp>
    </p:spTree>
    <p:extLst>
      <p:ext uri="{BB962C8B-B14F-4D97-AF65-F5344CB8AC3E}">
        <p14:creationId xmlns:p14="http://schemas.microsoft.com/office/powerpoint/2010/main" xmlns="" val="1752174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5" name="对象"/>
          <p:cNvSpPr>
            <a:spLocks noGrp="1" noRot="1" noChangeAspect="1"/>
          </p:cNvSpPr>
          <p:nvPr>
            <p:ph type="sldImg"/>
          </p:nvPr>
        </p:nvSpPr>
        <p:spPr>
          <a:xfrm>
            <a:off x="1143000" y="685800"/>
            <a:ext cx="4572000" cy="3429000"/>
          </a:xfrm>
          <a:prstGeom prst="rect">
            <a:avLst/>
          </a:prstGeom>
          <a:noFill/>
          <a:ln w="9525" cap="flat" cmpd="sng">
            <a:noFill/>
            <a:prstDash val="solid"/>
            <a:miter/>
          </a:ln>
        </p:spPr>
      </p:sp>
      <p:sp>
        <p:nvSpPr>
          <p:cNvPr id="816"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lang="zh-CN" altLang="en-US"/>
              <a:t>单击此处添加备注</a:t>
            </a:r>
          </a:p>
        </p:txBody>
      </p:sp>
      <p:sp>
        <p:nvSpPr>
          <p:cNvPr id="817"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15</a:t>
            </a:r>
          </a:p>
        </p:txBody>
      </p:sp>
      <p:sp>
        <p:nvSpPr>
          <p:cNvPr id="818"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15</a:t>
            </a:r>
          </a:p>
        </p:txBody>
      </p:sp>
      <p:sp>
        <p:nvSpPr>
          <p:cNvPr id="819"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15</a:t>
            </a:r>
          </a:p>
        </p:txBody>
      </p:sp>
      <p:sp>
        <p:nvSpPr>
          <p:cNvPr id="545"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19</a:t>
            </a:fld>
            <a:endParaRPr lang="en-US" altLang="zh-CN" sz="1200" b="0">
              <a:latin typeface="Arial" pitchFamily="34" charset="0"/>
              <a:ea typeface="宋体" charset="0"/>
              <a:cs typeface="Calibri" charset="0"/>
            </a:endParaRPr>
          </a:p>
        </p:txBody>
      </p:sp>
      <p:sp>
        <p:nvSpPr>
          <p:cNvPr id="546"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19</a:t>
            </a:fld>
            <a:endParaRPr lang="en-US" altLang="zh-CN" sz="1200" b="0">
              <a:latin typeface="Arial" pitchFamily="34" charset="0"/>
              <a:ea typeface="宋体" charset="0"/>
              <a:cs typeface="Calibri" charset="0"/>
            </a:endParaRPr>
          </a:p>
        </p:txBody>
      </p:sp>
      <p:sp>
        <p:nvSpPr>
          <p:cNvPr id="547"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19</a:t>
            </a:fld>
            <a:endParaRPr lang="en-US" altLang="zh-CN" sz="1200" b="0">
              <a:latin typeface="Arial" pitchFamily="34" charset="0"/>
              <a:ea typeface="宋体" charset="0"/>
              <a:cs typeface="Calibri" charset="0"/>
            </a:endParaRPr>
          </a:p>
        </p:txBody>
      </p:sp>
      <p:sp>
        <p:nvSpPr>
          <p:cNvPr id="548"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19</a:t>
            </a:fld>
            <a:endParaRPr lang="en-US" altLang="zh-CN" sz="1200" b="0">
              <a:latin typeface="Arial" pitchFamily="34" charset="0"/>
              <a:ea typeface="宋体" charset="0"/>
              <a:cs typeface="Calibri" charset="0"/>
            </a:endParaRPr>
          </a:p>
        </p:txBody>
      </p:sp>
    </p:spTree>
    <p:extLst>
      <p:ext uri="{BB962C8B-B14F-4D97-AF65-F5344CB8AC3E}">
        <p14:creationId xmlns:p14="http://schemas.microsoft.com/office/powerpoint/2010/main" xmlns="" val="1752174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5" name="对象"/>
          <p:cNvSpPr>
            <a:spLocks noGrp="1" noRot="1" noChangeAspect="1"/>
          </p:cNvSpPr>
          <p:nvPr>
            <p:ph type="sldImg"/>
          </p:nvPr>
        </p:nvSpPr>
        <p:spPr>
          <a:xfrm>
            <a:off x="1143000" y="685800"/>
            <a:ext cx="4572000" cy="3429000"/>
          </a:xfrm>
          <a:prstGeom prst="rect">
            <a:avLst/>
          </a:prstGeom>
          <a:noFill/>
          <a:ln w="9525" cap="flat" cmpd="sng">
            <a:noFill/>
            <a:prstDash val="solid"/>
            <a:miter/>
          </a:ln>
        </p:spPr>
      </p:sp>
      <p:sp>
        <p:nvSpPr>
          <p:cNvPr id="816"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lang="zh-CN" altLang="en-US" dirty="0" smtClean="0"/>
              <a:t>短信：我是房东，我最近不在北京，这个是我老婆的卡号，</a:t>
            </a:r>
            <a:r>
              <a:rPr lang="en-US" altLang="zh-CN" dirty="0" smtClean="0"/>
              <a:t>9999999</a:t>
            </a:r>
            <a:r>
              <a:rPr lang="zh-CN" altLang="en-US" dirty="0" smtClean="0"/>
              <a:t>，请给这个卡打房租</a:t>
            </a:r>
            <a:endParaRPr lang="en-US" altLang="zh-CN" dirty="0" smtClean="0"/>
          </a:p>
          <a:p>
            <a:r>
              <a:rPr lang="en-US" altLang="zh-CN" dirty="0" smtClean="0"/>
              <a:t>      </a:t>
            </a:r>
            <a:r>
              <a:rPr lang="zh-CN" altLang="en-US" dirty="0" smtClean="0"/>
              <a:t>爸爸，我钱包、手机丢拉，这个是我同学的手机，请给我打</a:t>
            </a:r>
            <a:r>
              <a:rPr lang="en-US" altLang="zh-CN" dirty="0" smtClean="0"/>
              <a:t>200</a:t>
            </a:r>
            <a:r>
              <a:rPr lang="zh-CN" altLang="en-US" dirty="0" smtClean="0"/>
              <a:t>块钱，卡号</a:t>
            </a:r>
            <a:r>
              <a:rPr lang="en-US" altLang="zh-CN" dirty="0" smtClean="0"/>
              <a:t>999999</a:t>
            </a:r>
          </a:p>
          <a:p>
            <a:r>
              <a:rPr lang="en-US" altLang="zh-CN" dirty="0" err="1" smtClean="0"/>
              <a:t>Qq</a:t>
            </a:r>
            <a:r>
              <a:rPr lang="en-US" altLang="zh-CN" dirty="0" smtClean="0"/>
              <a:t> </a:t>
            </a:r>
            <a:r>
              <a:rPr lang="zh-CN" altLang="en-US" dirty="0" smtClean="0"/>
              <a:t>盗用</a:t>
            </a:r>
            <a:r>
              <a:rPr lang="en-US" altLang="zh-CN" dirty="0" err="1" smtClean="0"/>
              <a:t>qq</a:t>
            </a:r>
            <a:r>
              <a:rPr lang="zh-CN" altLang="en-US" dirty="0" smtClean="0"/>
              <a:t>后，进行诈骗</a:t>
            </a:r>
            <a:endParaRPr lang="zh-CN" altLang="en-US" dirty="0"/>
          </a:p>
        </p:txBody>
      </p:sp>
      <p:sp>
        <p:nvSpPr>
          <p:cNvPr id="817"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15</a:t>
            </a:r>
          </a:p>
        </p:txBody>
      </p:sp>
      <p:sp>
        <p:nvSpPr>
          <p:cNvPr id="818"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15</a:t>
            </a:r>
          </a:p>
        </p:txBody>
      </p:sp>
      <p:sp>
        <p:nvSpPr>
          <p:cNvPr id="819"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15</a:t>
            </a:r>
          </a:p>
        </p:txBody>
      </p:sp>
      <p:sp>
        <p:nvSpPr>
          <p:cNvPr id="545"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20</a:t>
            </a:fld>
            <a:endParaRPr lang="en-US" altLang="zh-CN" sz="1200" b="0">
              <a:latin typeface="Arial" pitchFamily="34" charset="0"/>
              <a:ea typeface="宋体" charset="0"/>
              <a:cs typeface="Calibri" charset="0"/>
            </a:endParaRPr>
          </a:p>
        </p:txBody>
      </p:sp>
      <p:sp>
        <p:nvSpPr>
          <p:cNvPr id="546"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20</a:t>
            </a:fld>
            <a:endParaRPr lang="en-US" altLang="zh-CN" sz="1200" b="0">
              <a:latin typeface="Arial" pitchFamily="34" charset="0"/>
              <a:ea typeface="宋体" charset="0"/>
              <a:cs typeface="Calibri" charset="0"/>
            </a:endParaRPr>
          </a:p>
        </p:txBody>
      </p:sp>
      <p:sp>
        <p:nvSpPr>
          <p:cNvPr id="547"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20</a:t>
            </a:fld>
            <a:endParaRPr lang="en-US" altLang="zh-CN" sz="1200" b="0">
              <a:latin typeface="Arial" pitchFamily="34" charset="0"/>
              <a:ea typeface="宋体" charset="0"/>
              <a:cs typeface="Calibri" charset="0"/>
            </a:endParaRPr>
          </a:p>
        </p:txBody>
      </p:sp>
      <p:sp>
        <p:nvSpPr>
          <p:cNvPr id="548"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20</a:t>
            </a:fld>
            <a:endParaRPr lang="en-US" altLang="zh-CN" sz="1200" b="0">
              <a:latin typeface="Arial" pitchFamily="34" charset="0"/>
              <a:ea typeface="宋体" charset="0"/>
              <a:cs typeface="Calibri" charset="0"/>
            </a:endParaRPr>
          </a:p>
        </p:txBody>
      </p:sp>
    </p:spTree>
    <p:extLst>
      <p:ext uri="{BB962C8B-B14F-4D97-AF65-F5344CB8AC3E}">
        <p14:creationId xmlns:p14="http://schemas.microsoft.com/office/powerpoint/2010/main" xmlns="" val="1752174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5" name="对象"/>
          <p:cNvSpPr>
            <a:spLocks noGrp="1" noRot="1" noChangeAspect="1"/>
          </p:cNvSpPr>
          <p:nvPr>
            <p:ph type="sldImg"/>
          </p:nvPr>
        </p:nvSpPr>
        <p:spPr>
          <a:xfrm>
            <a:off x="1143000" y="685800"/>
            <a:ext cx="4572000" cy="3429000"/>
          </a:xfrm>
          <a:prstGeom prst="rect">
            <a:avLst/>
          </a:prstGeom>
          <a:noFill/>
          <a:ln w="9525" cap="flat" cmpd="sng">
            <a:noFill/>
            <a:prstDash val="solid"/>
            <a:miter/>
          </a:ln>
        </p:spPr>
      </p:sp>
      <p:sp>
        <p:nvSpPr>
          <p:cNvPr id="816"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lang="zh-CN" altLang="en-US"/>
              <a:t>单击此处添加备注</a:t>
            </a:r>
          </a:p>
        </p:txBody>
      </p:sp>
      <p:sp>
        <p:nvSpPr>
          <p:cNvPr id="817"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15</a:t>
            </a:r>
          </a:p>
        </p:txBody>
      </p:sp>
      <p:sp>
        <p:nvSpPr>
          <p:cNvPr id="818"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15</a:t>
            </a:r>
          </a:p>
        </p:txBody>
      </p:sp>
      <p:sp>
        <p:nvSpPr>
          <p:cNvPr id="819"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15</a:t>
            </a:r>
          </a:p>
        </p:txBody>
      </p:sp>
      <p:sp>
        <p:nvSpPr>
          <p:cNvPr id="545"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21</a:t>
            </a:fld>
            <a:endParaRPr lang="en-US" altLang="zh-CN" sz="1200" b="0">
              <a:latin typeface="Arial" pitchFamily="34" charset="0"/>
              <a:ea typeface="宋体" charset="0"/>
              <a:cs typeface="Calibri" charset="0"/>
            </a:endParaRPr>
          </a:p>
        </p:txBody>
      </p:sp>
      <p:sp>
        <p:nvSpPr>
          <p:cNvPr id="546"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21</a:t>
            </a:fld>
            <a:endParaRPr lang="en-US" altLang="zh-CN" sz="1200" b="0">
              <a:latin typeface="Arial" pitchFamily="34" charset="0"/>
              <a:ea typeface="宋体" charset="0"/>
              <a:cs typeface="Calibri" charset="0"/>
            </a:endParaRPr>
          </a:p>
        </p:txBody>
      </p:sp>
      <p:sp>
        <p:nvSpPr>
          <p:cNvPr id="547"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21</a:t>
            </a:fld>
            <a:endParaRPr lang="en-US" altLang="zh-CN" sz="1200" b="0">
              <a:latin typeface="Arial" pitchFamily="34" charset="0"/>
              <a:ea typeface="宋体" charset="0"/>
              <a:cs typeface="Calibri" charset="0"/>
            </a:endParaRPr>
          </a:p>
        </p:txBody>
      </p:sp>
      <p:sp>
        <p:nvSpPr>
          <p:cNvPr id="548"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21</a:t>
            </a:fld>
            <a:endParaRPr lang="en-US" altLang="zh-CN" sz="1200" b="0">
              <a:latin typeface="Arial" pitchFamily="34" charset="0"/>
              <a:ea typeface="宋体" charset="0"/>
              <a:cs typeface="Calibri" charset="0"/>
            </a:endParaRPr>
          </a:p>
        </p:txBody>
      </p:sp>
    </p:spTree>
    <p:extLst>
      <p:ext uri="{BB962C8B-B14F-4D97-AF65-F5344CB8AC3E}">
        <p14:creationId xmlns:p14="http://schemas.microsoft.com/office/powerpoint/2010/main" xmlns="" val="1752174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4" name="对象"/>
          <p:cNvSpPr>
            <a:spLocks noGrp="1" noRot="1" noChangeAspect="1"/>
          </p:cNvSpPr>
          <p:nvPr>
            <p:ph type="sldImg"/>
          </p:nvPr>
        </p:nvSpPr>
        <p:spPr>
          <a:xfrm>
            <a:off x="1143000" y="685800"/>
            <a:ext cx="4572000" cy="3429000"/>
          </a:xfrm>
          <a:prstGeom prst="rect">
            <a:avLst/>
          </a:prstGeom>
          <a:noFill/>
          <a:ln w="9525" cap="flat" cmpd="sng">
            <a:noFill/>
            <a:prstDash val="solid"/>
            <a:miter/>
          </a:ln>
        </p:spPr>
      </p:sp>
      <p:sp>
        <p:nvSpPr>
          <p:cNvPr id="585"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lang="zh-CN" altLang="en-US"/>
              <a:t>单击此处添加备注</a:t>
            </a:r>
          </a:p>
        </p:txBody>
      </p:sp>
      <p:sp>
        <p:nvSpPr>
          <p:cNvPr id="586"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2</a:t>
            </a:r>
          </a:p>
        </p:txBody>
      </p:sp>
      <p:sp>
        <p:nvSpPr>
          <p:cNvPr id="587"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2</a:t>
            </a:r>
          </a:p>
        </p:txBody>
      </p:sp>
      <p:sp>
        <p:nvSpPr>
          <p:cNvPr id="588"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2</a:t>
            </a:r>
          </a:p>
        </p:txBody>
      </p:sp>
      <p:sp>
        <p:nvSpPr>
          <p:cNvPr id="545"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2</a:t>
            </a:fld>
            <a:endParaRPr lang="en-US" altLang="zh-CN" sz="1200" b="0">
              <a:latin typeface="Arial" pitchFamily="34" charset="0"/>
              <a:ea typeface="宋体" charset="0"/>
              <a:cs typeface="Calibri" charset="0"/>
            </a:endParaRPr>
          </a:p>
        </p:txBody>
      </p:sp>
      <p:sp>
        <p:nvSpPr>
          <p:cNvPr id="546"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2</a:t>
            </a:fld>
            <a:endParaRPr lang="en-US" altLang="zh-CN" sz="1200" b="0">
              <a:latin typeface="Arial" pitchFamily="34" charset="0"/>
              <a:ea typeface="宋体" charset="0"/>
              <a:cs typeface="Calibri" charset="0"/>
            </a:endParaRPr>
          </a:p>
        </p:txBody>
      </p:sp>
      <p:sp>
        <p:nvSpPr>
          <p:cNvPr id="547"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2</a:t>
            </a:fld>
            <a:endParaRPr lang="en-US" altLang="zh-CN" sz="1200" b="0">
              <a:latin typeface="Arial" pitchFamily="34" charset="0"/>
              <a:ea typeface="宋体" charset="0"/>
              <a:cs typeface="Calibri" charset="0"/>
            </a:endParaRPr>
          </a:p>
        </p:txBody>
      </p:sp>
      <p:sp>
        <p:nvSpPr>
          <p:cNvPr id="548"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2</a:t>
            </a:fld>
            <a:endParaRPr lang="en-US" altLang="zh-CN" sz="1200" b="0">
              <a:latin typeface="Arial" pitchFamily="34" charset="0"/>
              <a:ea typeface="宋体" charset="0"/>
              <a:cs typeface="Calibri" charset="0"/>
            </a:endParaRPr>
          </a:p>
        </p:txBody>
      </p:sp>
    </p:spTree>
    <p:extLst>
      <p:ext uri="{BB962C8B-B14F-4D97-AF65-F5344CB8AC3E}">
        <p14:creationId xmlns:p14="http://schemas.microsoft.com/office/powerpoint/2010/main" xmlns="" val="916745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5" name="对象"/>
          <p:cNvSpPr>
            <a:spLocks noGrp="1" noRot="1" noChangeAspect="1"/>
          </p:cNvSpPr>
          <p:nvPr>
            <p:ph type="sldImg"/>
          </p:nvPr>
        </p:nvSpPr>
        <p:spPr>
          <a:xfrm>
            <a:off x="1143000" y="685800"/>
            <a:ext cx="4572000" cy="3429000"/>
          </a:xfrm>
          <a:prstGeom prst="rect">
            <a:avLst/>
          </a:prstGeom>
          <a:noFill/>
          <a:ln w="9525" cap="flat" cmpd="sng">
            <a:noFill/>
            <a:prstDash val="solid"/>
            <a:miter/>
          </a:ln>
        </p:spPr>
      </p:sp>
      <p:sp>
        <p:nvSpPr>
          <p:cNvPr id="816"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lang="zh-CN" altLang="en-US"/>
              <a:t>单击此处添加备注</a:t>
            </a:r>
          </a:p>
        </p:txBody>
      </p:sp>
      <p:sp>
        <p:nvSpPr>
          <p:cNvPr id="817"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15</a:t>
            </a:r>
          </a:p>
        </p:txBody>
      </p:sp>
      <p:sp>
        <p:nvSpPr>
          <p:cNvPr id="818"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15</a:t>
            </a:r>
          </a:p>
        </p:txBody>
      </p:sp>
      <p:sp>
        <p:nvSpPr>
          <p:cNvPr id="819"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15</a:t>
            </a:r>
          </a:p>
        </p:txBody>
      </p:sp>
      <p:sp>
        <p:nvSpPr>
          <p:cNvPr id="545"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22</a:t>
            </a:fld>
            <a:endParaRPr lang="en-US" altLang="zh-CN" sz="1200" b="0">
              <a:latin typeface="Arial" pitchFamily="34" charset="0"/>
              <a:ea typeface="宋体" charset="0"/>
              <a:cs typeface="Calibri" charset="0"/>
            </a:endParaRPr>
          </a:p>
        </p:txBody>
      </p:sp>
      <p:sp>
        <p:nvSpPr>
          <p:cNvPr id="546"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22</a:t>
            </a:fld>
            <a:endParaRPr lang="en-US" altLang="zh-CN" sz="1200" b="0">
              <a:latin typeface="Arial" pitchFamily="34" charset="0"/>
              <a:ea typeface="宋体" charset="0"/>
              <a:cs typeface="Calibri" charset="0"/>
            </a:endParaRPr>
          </a:p>
        </p:txBody>
      </p:sp>
      <p:sp>
        <p:nvSpPr>
          <p:cNvPr id="547"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22</a:t>
            </a:fld>
            <a:endParaRPr lang="en-US" altLang="zh-CN" sz="1200" b="0">
              <a:latin typeface="Arial" pitchFamily="34" charset="0"/>
              <a:ea typeface="宋体" charset="0"/>
              <a:cs typeface="Calibri" charset="0"/>
            </a:endParaRPr>
          </a:p>
        </p:txBody>
      </p:sp>
      <p:sp>
        <p:nvSpPr>
          <p:cNvPr id="548"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22</a:t>
            </a:fld>
            <a:endParaRPr lang="en-US" altLang="zh-CN" sz="1200" b="0">
              <a:latin typeface="Arial" pitchFamily="34" charset="0"/>
              <a:ea typeface="宋体" charset="0"/>
              <a:cs typeface="Calibri" charset="0"/>
            </a:endParaRPr>
          </a:p>
        </p:txBody>
      </p:sp>
    </p:spTree>
    <p:extLst>
      <p:ext uri="{BB962C8B-B14F-4D97-AF65-F5344CB8AC3E}">
        <p14:creationId xmlns:p14="http://schemas.microsoft.com/office/powerpoint/2010/main" xmlns="" val="1752174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5" name="对象"/>
          <p:cNvSpPr>
            <a:spLocks noGrp="1" noRot="1" noChangeAspect="1"/>
          </p:cNvSpPr>
          <p:nvPr>
            <p:ph type="sldImg"/>
          </p:nvPr>
        </p:nvSpPr>
        <p:spPr>
          <a:xfrm>
            <a:off x="1143000" y="685800"/>
            <a:ext cx="4572000" cy="3429000"/>
          </a:xfrm>
          <a:prstGeom prst="rect">
            <a:avLst/>
          </a:prstGeom>
          <a:noFill/>
          <a:ln w="9525" cap="flat" cmpd="sng">
            <a:noFill/>
            <a:prstDash val="solid"/>
            <a:miter/>
          </a:ln>
        </p:spPr>
      </p:sp>
      <p:sp>
        <p:nvSpPr>
          <p:cNvPr id="816"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lang="zh-CN" altLang="en-US"/>
              <a:t>单击此处添加备注</a:t>
            </a:r>
          </a:p>
        </p:txBody>
      </p:sp>
      <p:sp>
        <p:nvSpPr>
          <p:cNvPr id="817"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15</a:t>
            </a:r>
          </a:p>
        </p:txBody>
      </p:sp>
      <p:sp>
        <p:nvSpPr>
          <p:cNvPr id="818"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15</a:t>
            </a:r>
          </a:p>
        </p:txBody>
      </p:sp>
      <p:sp>
        <p:nvSpPr>
          <p:cNvPr id="819"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15</a:t>
            </a:r>
          </a:p>
        </p:txBody>
      </p:sp>
      <p:sp>
        <p:nvSpPr>
          <p:cNvPr id="545"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23</a:t>
            </a:fld>
            <a:endParaRPr lang="en-US" altLang="zh-CN" sz="1200" b="0">
              <a:latin typeface="Arial" pitchFamily="34" charset="0"/>
              <a:ea typeface="宋体" charset="0"/>
              <a:cs typeface="Calibri" charset="0"/>
            </a:endParaRPr>
          </a:p>
        </p:txBody>
      </p:sp>
      <p:sp>
        <p:nvSpPr>
          <p:cNvPr id="546"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23</a:t>
            </a:fld>
            <a:endParaRPr lang="en-US" altLang="zh-CN" sz="1200" b="0">
              <a:latin typeface="Arial" pitchFamily="34" charset="0"/>
              <a:ea typeface="宋体" charset="0"/>
              <a:cs typeface="Calibri" charset="0"/>
            </a:endParaRPr>
          </a:p>
        </p:txBody>
      </p:sp>
      <p:sp>
        <p:nvSpPr>
          <p:cNvPr id="547"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23</a:t>
            </a:fld>
            <a:endParaRPr lang="en-US" altLang="zh-CN" sz="1200" b="0">
              <a:latin typeface="Arial" pitchFamily="34" charset="0"/>
              <a:ea typeface="宋体" charset="0"/>
              <a:cs typeface="Calibri" charset="0"/>
            </a:endParaRPr>
          </a:p>
        </p:txBody>
      </p:sp>
      <p:sp>
        <p:nvSpPr>
          <p:cNvPr id="548"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23</a:t>
            </a:fld>
            <a:endParaRPr lang="en-US" altLang="zh-CN" sz="1200" b="0">
              <a:latin typeface="Arial" pitchFamily="34" charset="0"/>
              <a:ea typeface="宋体" charset="0"/>
              <a:cs typeface="Calibri" charset="0"/>
            </a:endParaRPr>
          </a:p>
        </p:txBody>
      </p:sp>
    </p:spTree>
    <p:extLst>
      <p:ext uri="{BB962C8B-B14F-4D97-AF65-F5344CB8AC3E}">
        <p14:creationId xmlns:p14="http://schemas.microsoft.com/office/powerpoint/2010/main" xmlns="" val="1752174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5" name="对象"/>
          <p:cNvSpPr>
            <a:spLocks noGrp="1" noRot="1" noChangeAspect="1"/>
          </p:cNvSpPr>
          <p:nvPr>
            <p:ph type="sldImg"/>
          </p:nvPr>
        </p:nvSpPr>
        <p:spPr>
          <a:xfrm>
            <a:off x="1143000" y="685800"/>
            <a:ext cx="4572000" cy="3429000"/>
          </a:xfrm>
          <a:prstGeom prst="rect">
            <a:avLst/>
          </a:prstGeom>
          <a:noFill/>
          <a:ln w="9525" cap="flat" cmpd="sng">
            <a:noFill/>
            <a:prstDash val="solid"/>
            <a:miter/>
          </a:ln>
        </p:spPr>
      </p:sp>
      <p:sp>
        <p:nvSpPr>
          <p:cNvPr id="816"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lang="zh-CN" altLang="en-US"/>
              <a:t>单击此处添加备注</a:t>
            </a:r>
          </a:p>
        </p:txBody>
      </p:sp>
      <p:sp>
        <p:nvSpPr>
          <p:cNvPr id="817"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15</a:t>
            </a:r>
          </a:p>
        </p:txBody>
      </p:sp>
      <p:sp>
        <p:nvSpPr>
          <p:cNvPr id="818"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15</a:t>
            </a:r>
          </a:p>
        </p:txBody>
      </p:sp>
      <p:sp>
        <p:nvSpPr>
          <p:cNvPr id="819"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15</a:t>
            </a:r>
          </a:p>
        </p:txBody>
      </p:sp>
      <p:sp>
        <p:nvSpPr>
          <p:cNvPr id="545"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24</a:t>
            </a:fld>
            <a:endParaRPr lang="en-US" altLang="zh-CN" sz="1200" b="0">
              <a:latin typeface="Arial" pitchFamily="34" charset="0"/>
              <a:ea typeface="宋体" charset="0"/>
              <a:cs typeface="Calibri" charset="0"/>
            </a:endParaRPr>
          </a:p>
        </p:txBody>
      </p:sp>
      <p:sp>
        <p:nvSpPr>
          <p:cNvPr id="546"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24</a:t>
            </a:fld>
            <a:endParaRPr lang="en-US" altLang="zh-CN" sz="1200" b="0">
              <a:latin typeface="Arial" pitchFamily="34" charset="0"/>
              <a:ea typeface="宋体" charset="0"/>
              <a:cs typeface="Calibri" charset="0"/>
            </a:endParaRPr>
          </a:p>
        </p:txBody>
      </p:sp>
      <p:sp>
        <p:nvSpPr>
          <p:cNvPr id="547"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24</a:t>
            </a:fld>
            <a:endParaRPr lang="en-US" altLang="zh-CN" sz="1200" b="0">
              <a:latin typeface="Arial" pitchFamily="34" charset="0"/>
              <a:ea typeface="宋体" charset="0"/>
              <a:cs typeface="Calibri" charset="0"/>
            </a:endParaRPr>
          </a:p>
        </p:txBody>
      </p:sp>
      <p:sp>
        <p:nvSpPr>
          <p:cNvPr id="548"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24</a:t>
            </a:fld>
            <a:endParaRPr lang="en-US" altLang="zh-CN" sz="1200" b="0">
              <a:latin typeface="Arial" pitchFamily="34" charset="0"/>
              <a:ea typeface="宋体" charset="0"/>
              <a:cs typeface="Calibri" charset="0"/>
            </a:endParaRPr>
          </a:p>
        </p:txBody>
      </p:sp>
    </p:spTree>
    <p:extLst>
      <p:ext uri="{BB962C8B-B14F-4D97-AF65-F5344CB8AC3E}">
        <p14:creationId xmlns:p14="http://schemas.microsoft.com/office/powerpoint/2010/main" xmlns="" val="1752174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5" name="对象"/>
          <p:cNvSpPr>
            <a:spLocks noGrp="1" noRot="1" noChangeAspect="1"/>
          </p:cNvSpPr>
          <p:nvPr>
            <p:ph type="sldImg"/>
          </p:nvPr>
        </p:nvSpPr>
        <p:spPr>
          <a:xfrm>
            <a:off x="1143000" y="685800"/>
            <a:ext cx="4572000" cy="3429000"/>
          </a:xfrm>
          <a:prstGeom prst="rect">
            <a:avLst/>
          </a:prstGeom>
          <a:noFill/>
          <a:ln w="9525" cap="flat" cmpd="sng">
            <a:noFill/>
            <a:prstDash val="solid"/>
            <a:miter/>
          </a:ln>
        </p:spPr>
      </p:sp>
      <p:sp>
        <p:nvSpPr>
          <p:cNvPr id="816"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lang="zh-CN" altLang="en-US"/>
              <a:t>单击此处添加备注</a:t>
            </a:r>
          </a:p>
        </p:txBody>
      </p:sp>
      <p:sp>
        <p:nvSpPr>
          <p:cNvPr id="817"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15</a:t>
            </a:r>
          </a:p>
        </p:txBody>
      </p:sp>
      <p:sp>
        <p:nvSpPr>
          <p:cNvPr id="818"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15</a:t>
            </a:r>
          </a:p>
        </p:txBody>
      </p:sp>
      <p:sp>
        <p:nvSpPr>
          <p:cNvPr id="819"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15</a:t>
            </a:r>
          </a:p>
        </p:txBody>
      </p:sp>
      <p:sp>
        <p:nvSpPr>
          <p:cNvPr id="545"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25</a:t>
            </a:fld>
            <a:endParaRPr lang="en-US" altLang="zh-CN" sz="1200" b="0">
              <a:latin typeface="Arial" pitchFamily="34" charset="0"/>
              <a:ea typeface="宋体" charset="0"/>
              <a:cs typeface="Calibri" charset="0"/>
            </a:endParaRPr>
          </a:p>
        </p:txBody>
      </p:sp>
      <p:sp>
        <p:nvSpPr>
          <p:cNvPr id="546"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25</a:t>
            </a:fld>
            <a:endParaRPr lang="en-US" altLang="zh-CN" sz="1200" b="0">
              <a:latin typeface="Arial" pitchFamily="34" charset="0"/>
              <a:ea typeface="宋体" charset="0"/>
              <a:cs typeface="Calibri" charset="0"/>
            </a:endParaRPr>
          </a:p>
        </p:txBody>
      </p:sp>
      <p:sp>
        <p:nvSpPr>
          <p:cNvPr id="547"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25</a:t>
            </a:fld>
            <a:endParaRPr lang="en-US" altLang="zh-CN" sz="1200" b="0">
              <a:latin typeface="Arial" pitchFamily="34" charset="0"/>
              <a:ea typeface="宋体" charset="0"/>
              <a:cs typeface="Calibri" charset="0"/>
            </a:endParaRPr>
          </a:p>
        </p:txBody>
      </p:sp>
      <p:sp>
        <p:nvSpPr>
          <p:cNvPr id="548"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25</a:t>
            </a:fld>
            <a:endParaRPr lang="en-US" altLang="zh-CN" sz="1200" b="0">
              <a:latin typeface="Arial" pitchFamily="34" charset="0"/>
              <a:ea typeface="宋体" charset="0"/>
              <a:cs typeface="Calibri" charset="0"/>
            </a:endParaRPr>
          </a:p>
        </p:txBody>
      </p:sp>
    </p:spTree>
    <p:extLst>
      <p:ext uri="{BB962C8B-B14F-4D97-AF65-F5344CB8AC3E}">
        <p14:creationId xmlns:p14="http://schemas.microsoft.com/office/powerpoint/2010/main" xmlns="" val="17521748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5" name="对象"/>
          <p:cNvSpPr>
            <a:spLocks noGrp="1" noRot="1" noChangeAspect="1"/>
          </p:cNvSpPr>
          <p:nvPr>
            <p:ph type="sldImg"/>
          </p:nvPr>
        </p:nvSpPr>
        <p:spPr>
          <a:xfrm>
            <a:off x="1143000" y="685800"/>
            <a:ext cx="4572000" cy="3429000"/>
          </a:xfrm>
          <a:prstGeom prst="rect">
            <a:avLst/>
          </a:prstGeom>
          <a:noFill/>
          <a:ln w="9525" cap="flat" cmpd="sng">
            <a:noFill/>
            <a:prstDash val="solid"/>
            <a:miter/>
          </a:ln>
        </p:spPr>
      </p:sp>
      <p:sp>
        <p:nvSpPr>
          <p:cNvPr id="816"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lang="zh-CN" altLang="en-US"/>
              <a:t>单击此处添加备注</a:t>
            </a:r>
          </a:p>
        </p:txBody>
      </p:sp>
      <p:sp>
        <p:nvSpPr>
          <p:cNvPr id="817"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15</a:t>
            </a:r>
          </a:p>
        </p:txBody>
      </p:sp>
      <p:sp>
        <p:nvSpPr>
          <p:cNvPr id="818"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15</a:t>
            </a:r>
          </a:p>
        </p:txBody>
      </p:sp>
      <p:sp>
        <p:nvSpPr>
          <p:cNvPr id="819"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15</a:t>
            </a:r>
          </a:p>
        </p:txBody>
      </p:sp>
      <p:sp>
        <p:nvSpPr>
          <p:cNvPr id="545"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26</a:t>
            </a:fld>
            <a:endParaRPr lang="en-US" altLang="zh-CN" sz="1200" b="0">
              <a:latin typeface="Arial" pitchFamily="34" charset="0"/>
              <a:ea typeface="宋体" charset="0"/>
              <a:cs typeface="Calibri" charset="0"/>
            </a:endParaRPr>
          </a:p>
        </p:txBody>
      </p:sp>
      <p:sp>
        <p:nvSpPr>
          <p:cNvPr id="546"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26</a:t>
            </a:fld>
            <a:endParaRPr lang="en-US" altLang="zh-CN" sz="1200" b="0">
              <a:latin typeface="Arial" pitchFamily="34" charset="0"/>
              <a:ea typeface="宋体" charset="0"/>
              <a:cs typeface="Calibri" charset="0"/>
            </a:endParaRPr>
          </a:p>
        </p:txBody>
      </p:sp>
      <p:sp>
        <p:nvSpPr>
          <p:cNvPr id="547"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26</a:t>
            </a:fld>
            <a:endParaRPr lang="en-US" altLang="zh-CN" sz="1200" b="0">
              <a:latin typeface="Arial" pitchFamily="34" charset="0"/>
              <a:ea typeface="宋体" charset="0"/>
              <a:cs typeface="Calibri" charset="0"/>
            </a:endParaRPr>
          </a:p>
        </p:txBody>
      </p:sp>
      <p:sp>
        <p:nvSpPr>
          <p:cNvPr id="548"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26</a:t>
            </a:fld>
            <a:endParaRPr lang="en-US" altLang="zh-CN" sz="1200" b="0">
              <a:latin typeface="Arial" pitchFamily="34" charset="0"/>
              <a:ea typeface="宋体" charset="0"/>
              <a:cs typeface="Calibri" charset="0"/>
            </a:endParaRPr>
          </a:p>
        </p:txBody>
      </p:sp>
    </p:spTree>
    <p:extLst>
      <p:ext uri="{BB962C8B-B14F-4D97-AF65-F5344CB8AC3E}">
        <p14:creationId xmlns:p14="http://schemas.microsoft.com/office/powerpoint/2010/main" xmlns="" val="1752174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5" name="对象"/>
          <p:cNvSpPr>
            <a:spLocks noGrp="1" noRot="1" noChangeAspect="1"/>
          </p:cNvSpPr>
          <p:nvPr>
            <p:ph type="sldImg"/>
          </p:nvPr>
        </p:nvSpPr>
        <p:spPr>
          <a:xfrm>
            <a:off x="1143000" y="685800"/>
            <a:ext cx="4572000" cy="3429000"/>
          </a:xfrm>
          <a:prstGeom prst="rect">
            <a:avLst/>
          </a:prstGeom>
          <a:noFill/>
          <a:ln w="9525" cap="flat" cmpd="sng">
            <a:noFill/>
            <a:prstDash val="solid"/>
            <a:miter/>
          </a:ln>
        </p:spPr>
      </p:sp>
      <p:sp>
        <p:nvSpPr>
          <p:cNvPr id="816"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lang="zh-CN" altLang="en-US"/>
              <a:t>单击此处添加备注</a:t>
            </a:r>
          </a:p>
        </p:txBody>
      </p:sp>
      <p:sp>
        <p:nvSpPr>
          <p:cNvPr id="817"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15</a:t>
            </a:r>
          </a:p>
        </p:txBody>
      </p:sp>
      <p:sp>
        <p:nvSpPr>
          <p:cNvPr id="818"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15</a:t>
            </a:r>
          </a:p>
        </p:txBody>
      </p:sp>
      <p:sp>
        <p:nvSpPr>
          <p:cNvPr id="819"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15</a:t>
            </a:r>
          </a:p>
        </p:txBody>
      </p:sp>
      <p:sp>
        <p:nvSpPr>
          <p:cNvPr id="545"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27</a:t>
            </a:fld>
            <a:endParaRPr lang="en-US" altLang="zh-CN" sz="1200" b="0">
              <a:latin typeface="Arial" pitchFamily="34" charset="0"/>
              <a:ea typeface="宋体" charset="0"/>
              <a:cs typeface="Calibri" charset="0"/>
            </a:endParaRPr>
          </a:p>
        </p:txBody>
      </p:sp>
      <p:sp>
        <p:nvSpPr>
          <p:cNvPr id="546"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27</a:t>
            </a:fld>
            <a:endParaRPr lang="en-US" altLang="zh-CN" sz="1200" b="0">
              <a:latin typeface="Arial" pitchFamily="34" charset="0"/>
              <a:ea typeface="宋体" charset="0"/>
              <a:cs typeface="Calibri" charset="0"/>
            </a:endParaRPr>
          </a:p>
        </p:txBody>
      </p:sp>
      <p:sp>
        <p:nvSpPr>
          <p:cNvPr id="547"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27</a:t>
            </a:fld>
            <a:endParaRPr lang="en-US" altLang="zh-CN" sz="1200" b="0">
              <a:latin typeface="Arial" pitchFamily="34" charset="0"/>
              <a:ea typeface="宋体" charset="0"/>
              <a:cs typeface="Calibri" charset="0"/>
            </a:endParaRPr>
          </a:p>
        </p:txBody>
      </p:sp>
      <p:sp>
        <p:nvSpPr>
          <p:cNvPr id="548"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27</a:t>
            </a:fld>
            <a:endParaRPr lang="en-US" altLang="zh-CN" sz="1200" b="0">
              <a:latin typeface="Arial" pitchFamily="34" charset="0"/>
              <a:ea typeface="宋体" charset="0"/>
              <a:cs typeface="Calibri" charset="0"/>
            </a:endParaRPr>
          </a:p>
        </p:txBody>
      </p:sp>
    </p:spTree>
    <p:extLst>
      <p:ext uri="{BB962C8B-B14F-4D97-AF65-F5344CB8AC3E}">
        <p14:creationId xmlns:p14="http://schemas.microsoft.com/office/powerpoint/2010/main" xmlns="" val="1752174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5" name="对象"/>
          <p:cNvSpPr>
            <a:spLocks noGrp="1" noRot="1" noChangeAspect="1"/>
          </p:cNvSpPr>
          <p:nvPr>
            <p:ph type="sldImg"/>
          </p:nvPr>
        </p:nvSpPr>
        <p:spPr>
          <a:xfrm>
            <a:off x="1143000" y="685800"/>
            <a:ext cx="4572000" cy="3429000"/>
          </a:xfrm>
          <a:prstGeom prst="rect">
            <a:avLst/>
          </a:prstGeom>
          <a:noFill/>
          <a:ln w="9525" cap="flat" cmpd="sng">
            <a:noFill/>
            <a:prstDash val="solid"/>
            <a:miter/>
          </a:ln>
        </p:spPr>
      </p:sp>
      <p:sp>
        <p:nvSpPr>
          <p:cNvPr id="816"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lang="zh-CN" altLang="en-US"/>
              <a:t>单击此处添加备注</a:t>
            </a:r>
          </a:p>
        </p:txBody>
      </p:sp>
      <p:sp>
        <p:nvSpPr>
          <p:cNvPr id="817"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15</a:t>
            </a:r>
          </a:p>
        </p:txBody>
      </p:sp>
      <p:sp>
        <p:nvSpPr>
          <p:cNvPr id="818"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15</a:t>
            </a:r>
          </a:p>
        </p:txBody>
      </p:sp>
      <p:sp>
        <p:nvSpPr>
          <p:cNvPr id="819"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15</a:t>
            </a:r>
          </a:p>
        </p:txBody>
      </p:sp>
      <p:sp>
        <p:nvSpPr>
          <p:cNvPr id="545"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28</a:t>
            </a:fld>
            <a:endParaRPr lang="en-US" altLang="zh-CN" sz="1200" b="0">
              <a:latin typeface="Arial" pitchFamily="34" charset="0"/>
              <a:ea typeface="宋体" charset="0"/>
              <a:cs typeface="Calibri" charset="0"/>
            </a:endParaRPr>
          </a:p>
        </p:txBody>
      </p:sp>
      <p:sp>
        <p:nvSpPr>
          <p:cNvPr id="546"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28</a:t>
            </a:fld>
            <a:endParaRPr lang="en-US" altLang="zh-CN" sz="1200" b="0">
              <a:latin typeface="Arial" pitchFamily="34" charset="0"/>
              <a:ea typeface="宋体" charset="0"/>
              <a:cs typeface="Calibri" charset="0"/>
            </a:endParaRPr>
          </a:p>
        </p:txBody>
      </p:sp>
      <p:sp>
        <p:nvSpPr>
          <p:cNvPr id="547"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28</a:t>
            </a:fld>
            <a:endParaRPr lang="en-US" altLang="zh-CN" sz="1200" b="0">
              <a:latin typeface="Arial" pitchFamily="34" charset="0"/>
              <a:ea typeface="宋体" charset="0"/>
              <a:cs typeface="Calibri" charset="0"/>
            </a:endParaRPr>
          </a:p>
        </p:txBody>
      </p:sp>
      <p:sp>
        <p:nvSpPr>
          <p:cNvPr id="548"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28</a:t>
            </a:fld>
            <a:endParaRPr lang="en-US" altLang="zh-CN" sz="1200" b="0">
              <a:latin typeface="Arial" pitchFamily="34" charset="0"/>
              <a:ea typeface="宋体" charset="0"/>
              <a:cs typeface="Calibri" charset="0"/>
            </a:endParaRPr>
          </a:p>
        </p:txBody>
      </p:sp>
    </p:spTree>
    <p:extLst>
      <p:ext uri="{BB962C8B-B14F-4D97-AF65-F5344CB8AC3E}">
        <p14:creationId xmlns:p14="http://schemas.microsoft.com/office/powerpoint/2010/main" xmlns="" val="17521748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5" name="对象"/>
          <p:cNvSpPr>
            <a:spLocks noGrp="1" noRot="1" noChangeAspect="1"/>
          </p:cNvSpPr>
          <p:nvPr>
            <p:ph type="sldImg"/>
          </p:nvPr>
        </p:nvSpPr>
        <p:spPr>
          <a:xfrm>
            <a:off x="1143000" y="685800"/>
            <a:ext cx="4572000" cy="3429000"/>
          </a:xfrm>
          <a:prstGeom prst="rect">
            <a:avLst/>
          </a:prstGeom>
          <a:noFill/>
          <a:ln w="9525" cap="flat" cmpd="sng">
            <a:noFill/>
            <a:prstDash val="solid"/>
            <a:miter/>
          </a:ln>
        </p:spPr>
      </p:sp>
      <p:sp>
        <p:nvSpPr>
          <p:cNvPr id="816"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lang="zh-CN" altLang="en-US"/>
              <a:t>单击此处添加备注</a:t>
            </a:r>
          </a:p>
        </p:txBody>
      </p:sp>
      <p:sp>
        <p:nvSpPr>
          <p:cNvPr id="817"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15</a:t>
            </a:r>
          </a:p>
        </p:txBody>
      </p:sp>
      <p:sp>
        <p:nvSpPr>
          <p:cNvPr id="818"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15</a:t>
            </a:r>
          </a:p>
        </p:txBody>
      </p:sp>
      <p:sp>
        <p:nvSpPr>
          <p:cNvPr id="819"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15</a:t>
            </a:r>
          </a:p>
        </p:txBody>
      </p:sp>
      <p:sp>
        <p:nvSpPr>
          <p:cNvPr id="545"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29</a:t>
            </a:fld>
            <a:endParaRPr lang="en-US" altLang="zh-CN" sz="1200" b="0">
              <a:latin typeface="Arial" pitchFamily="34" charset="0"/>
              <a:ea typeface="宋体" charset="0"/>
              <a:cs typeface="Calibri" charset="0"/>
            </a:endParaRPr>
          </a:p>
        </p:txBody>
      </p:sp>
      <p:sp>
        <p:nvSpPr>
          <p:cNvPr id="546"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29</a:t>
            </a:fld>
            <a:endParaRPr lang="en-US" altLang="zh-CN" sz="1200" b="0">
              <a:latin typeface="Arial" pitchFamily="34" charset="0"/>
              <a:ea typeface="宋体" charset="0"/>
              <a:cs typeface="Calibri" charset="0"/>
            </a:endParaRPr>
          </a:p>
        </p:txBody>
      </p:sp>
      <p:sp>
        <p:nvSpPr>
          <p:cNvPr id="547"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29</a:t>
            </a:fld>
            <a:endParaRPr lang="en-US" altLang="zh-CN" sz="1200" b="0">
              <a:latin typeface="Arial" pitchFamily="34" charset="0"/>
              <a:ea typeface="宋体" charset="0"/>
              <a:cs typeface="Calibri" charset="0"/>
            </a:endParaRPr>
          </a:p>
        </p:txBody>
      </p:sp>
      <p:sp>
        <p:nvSpPr>
          <p:cNvPr id="548"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29</a:t>
            </a:fld>
            <a:endParaRPr lang="en-US" altLang="zh-CN" sz="1200" b="0">
              <a:latin typeface="Arial" pitchFamily="34" charset="0"/>
              <a:ea typeface="宋体" charset="0"/>
              <a:cs typeface="Calibri" charset="0"/>
            </a:endParaRPr>
          </a:p>
        </p:txBody>
      </p:sp>
    </p:spTree>
    <p:extLst>
      <p:ext uri="{BB962C8B-B14F-4D97-AF65-F5344CB8AC3E}">
        <p14:creationId xmlns:p14="http://schemas.microsoft.com/office/powerpoint/2010/main" xmlns="" val="17521748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5" name="对象"/>
          <p:cNvSpPr>
            <a:spLocks noGrp="1" noRot="1" noChangeAspect="1"/>
          </p:cNvSpPr>
          <p:nvPr>
            <p:ph type="sldImg"/>
          </p:nvPr>
        </p:nvSpPr>
        <p:spPr>
          <a:xfrm>
            <a:off x="1143000" y="685800"/>
            <a:ext cx="4572000" cy="3429000"/>
          </a:xfrm>
          <a:prstGeom prst="rect">
            <a:avLst/>
          </a:prstGeom>
          <a:noFill/>
          <a:ln w="9525" cap="flat" cmpd="sng">
            <a:noFill/>
            <a:prstDash val="solid"/>
            <a:miter/>
          </a:ln>
        </p:spPr>
      </p:sp>
      <p:sp>
        <p:nvSpPr>
          <p:cNvPr id="816"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lang="zh-CN" altLang="en-US"/>
              <a:t>单击此处添加备注</a:t>
            </a:r>
          </a:p>
        </p:txBody>
      </p:sp>
      <p:sp>
        <p:nvSpPr>
          <p:cNvPr id="817"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15</a:t>
            </a:r>
          </a:p>
        </p:txBody>
      </p:sp>
      <p:sp>
        <p:nvSpPr>
          <p:cNvPr id="818"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15</a:t>
            </a:r>
          </a:p>
        </p:txBody>
      </p:sp>
      <p:sp>
        <p:nvSpPr>
          <p:cNvPr id="819"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15</a:t>
            </a:r>
          </a:p>
        </p:txBody>
      </p:sp>
      <p:sp>
        <p:nvSpPr>
          <p:cNvPr id="545"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30</a:t>
            </a:fld>
            <a:endParaRPr lang="en-US" altLang="zh-CN" sz="1200" b="0">
              <a:latin typeface="Arial" pitchFamily="34" charset="0"/>
              <a:ea typeface="宋体" charset="0"/>
              <a:cs typeface="Calibri" charset="0"/>
            </a:endParaRPr>
          </a:p>
        </p:txBody>
      </p:sp>
      <p:sp>
        <p:nvSpPr>
          <p:cNvPr id="546"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30</a:t>
            </a:fld>
            <a:endParaRPr lang="en-US" altLang="zh-CN" sz="1200" b="0">
              <a:latin typeface="Arial" pitchFamily="34" charset="0"/>
              <a:ea typeface="宋体" charset="0"/>
              <a:cs typeface="Calibri" charset="0"/>
            </a:endParaRPr>
          </a:p>
        </p:txBody>
      </p:sp>
      <p:sp>
        <p:nvSpPr>
          <p:cNvPr id="547"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30</a:t>
            </a:fld>
            <a:endParaRPr lang="en-US" altLang="zh-CN" sz="1200" b="0">
              <a:latin typeface="Arial" pitchFamily="34" charset="0"/>
              <a:ea typeface="宋体" charset="0"/>
              <a:cs typeface="Calibri" charset="0"/>
            </a:endParaRPr>
          </a:p>
        </p:txBody>
      </p:sp>
      <p:sp>
        <p:nvSpPr>
          <p:cNvPr id="548"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30</a:t>
            </a:fld>
            <a:endParaRPr lang="en-US" altLang="zh-CN" sz="1200" b="0">
              <a:latin typeface="Arial" pitchFamily="34" charset="0"/>
              <a:ea typeface="宋体" charset="0"/>
              <a:cs typeface="Calibri" charset="0"/>
            </a:endParaRPr>
          </a:p>
        </p:txBody>
      </p:sp>
    </p:spTree>
    <p:extLst>
      <p:ext uri="{BB962C8B-B14F-4D97-AF65-F5344CB8AC3E}">
        <p14:creationId xmlns:p14="http://schemas.microsoft.com/office/powerpoint/2010/main" xmlns="" val="17521748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5" name="对象"/>
          <p:cNvSpPr>
            <a:spLocks noGrp="1" noRot="1" noChangeAspect="1"/>
          </p:cNvSpPr>
          <p:nvPr>
            <p:ph type="sldImg"/>
          </p:nvPr>
        </p:nvSpPr>
        <p:spPr>
          <a:xfrm>
            <a:off x="1143000" y="685800"/>
            <a:ext cx="4572000" cy="3429000"/>
          </a:xfrm>
          <a:prstGeom prst="rect">
            <a:avLst/>
          </a:prstGeom>
          <a:noFill/>
          <a:ln w="9525" cap="flat" cmpd="sng">
            <a:noFill/>
            <a:prstDash val="solid"/>
            <a:miter/>
          </a:ln>
        </p:spPr>
      </p:sp>
      <p:sp>
        <p:nvSpPr>
          <p:cNvPr id="816"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dirty="0"/>
          </a:p>
        </p:txBody>
      </p:sp>
      <p:sp>
        <p:nvSpPr>
          <p:cNvPr id="817"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15</a:t>
            </a:r>
          </a:p>
        </p:txBody>
      </p:sp>
      <p:sp>
        <p:nvSpPr>
          <p:cNvPr id="818"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15</a:t>
            </a:r>
          </a:p>
        </p:txBody>
      </p:sp>
      <p:sp>
        <p:nvSpPr>
          <p:cNvPr id="819"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15</a:t>
            </a:r>
          </a:p>
        </p:txBody>
      </p:sp>
      <p:sp>
        <p:nvSpPr>
          <p:cNvPr id="545"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31</a:t>
            </a:fld>
            <a:endParaRPr lang="en-US" altLang="zh-CN" sz="1200" b="0">
              <a:latin typeface="Arial" pitchFamily="34" charset="0"/>
              <a:ea typeface="宋体" charset="0"/>
              <a:cs typeface="Calibri" charset="0"/>
            </a:endParaRPr>
          </a:p>
        </p:txBody>
      </p:sp>
      <p:sp>
        <p:nvSpPr>
          <p:cNvPr id="546"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31</a:t>
            </a:fld>
            <a:endParaRPr lang="en-US" altLang="zh-CN" sz="1200" b="0">
              <a:latin typeface="Arial" pitchFamily="34" charset="0"/>
              <a:ea typeface="宋体" charset="0"/>
              <a:cs typeface="Calibri" charset="0"/>
            </a:endParaRPr>
          </a:p>
        </p:txBody>
      </p:sp>
      <p:sp>
        <p:nvSpPr>
          <p:cNvPr id="547"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31</a:t>
            </a:fld>
            <a:endParaRPr lang="en-US" altLang="zh-CN" sz="1200" b="0">
              <a:latin typeface="Arial" pitchFamily="34" charset="0"/>
              <a:ea typeface="宋体" charset="0"/>
              <a:cs typeface="Calibri" charset="0"/>
            </a:endParaRPr>
          </a:p>
        </p:txBody>
      </p:sp>
      <p:sp>
        <p:nvSpPr>
          <p:cNvPr id="548"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31</a:t>
            </a:fld>
            <a:endParaRPr lang="en-US" altLang="zh-CN" sz="1200" b="0">
              <a:latin typeface="Arial" pitchFamily="34" charset="0"/>
              <a:ea typeface="宋体" charset="0"/>
              <a:cs typeface="Calibri" charset="0"/>
            </a:endParaRPr>
          </a:p>
        </p:txBody>
      </p:sp>
    </p:spTree>
    <p:extLst>
      <p:ext uri="{BB962C8B-B14F-4D97-AF65-F5344CB8AC3E}">
        <p14:creationId xmlns:p14="http://schemas.microsoft.com/office/powerpoint/2010/main" xmlns="" val="1752174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9" name="对象"/>
          <p:cNvSpPr>
            <a:spLocks noGrp="1" noRot="1" noChangeAspect="1"/>
          </p:cNvSpPr>
          <p:nvPr>
            <p:ph type="sldImg"/>
          </p:nvPr>
        </p:nvSpPr>
        <p:spPr>
          <a:xfrm>
            <a:off x="1143000" y="685800"/>
            <a:ext cx="4572000" cy="3429000"/>
          </a:xfrm>
          <a:prstGeom prst="rect">
            <a:avLst/>
          </a:prstGeom>
          <a:noFill/>
          <a:ln w="9525" cap="flat" cmpd="sng">
            <a:noFill/>
            <a:prstDash val="solid"/>
            <a:miter/>
          </a:ln>
        </p:spPr>
      </p:sp>
      <p:sp>
        <p:nvSpPr>
          <p:cNvPr id="630"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lang="zh-CN" altLang="en-US"/>
              <a:t>单击此处添加备注</a:t>
            </a:r>
          </a:p>
        </p:txBody>
      </p:sp>
      <p:sp>
        <p:nvSpPr>
          <p:cNvPr id="631"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4</a:t>
            </a:r>
          </a:p>
        </p:txBody>
      </p:sp>
      <p:sp>
        <p:nvSpPr>
          <p:cNvPr id="632"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4</a:t>
            </a:r>
          </a:p>
        </p:txBody>
      </p:sp>
      <p:sp>
        <p:nvSpPr>
          <p:cNvPr id="633"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4</a:t>
            </a:r>
          </a:p>
        </p:txBody>
      </p:sp>
      <p:sp>
        <p:nvSpPr>
          <p:cNvPr id="545"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3</a:t>
            </a:fld>
            <a:endParaRPr lang="en-US" altLang="zh-CN" sz="1200" b="0">
              <a:latin typeface="Arial" pitchFamily="34" charset="0"/>
              <a:ea typeface="宋体" charset="0"/>
              <a:cs typeface="Calibri" charset="0"/>
            </a:endParaRPr>
          </a:p>
        </p:txBody>
      </p:sp>
      <p:sp>
        <p:nvSpPr>
          <p:cNvPr id="546"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3</a:t>
            </a:fld>
            <a:endParaRPr lang="en-US" altLang="zh-CN" sz="1200" b="0">
              <a:latin typeface="Arial" pitchFamily="34" charset="0"/>
              <a:ea typeface="宋体" charset="0"/>
              <a:cs typeface="Calibri" charset="0"/>
            </a:endParaRPr>
          </a:p>
        </p:txBody>
      </p:sp>
      <p:sp>
        <p:nvSpPr>
          <p:cNvPr id="547"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3</a:t>
            </a:fld>
            <a:endParaRPr lang="en-US" altLang="zh-CN" sz="1200" b="0">
              <a:latin typeface="Arial" pitchFamily="34" charset="0"/>
              <a:ea typeface="宋体" charset="0"/>
              <a:cs typeface="Calibri" charset="0"/>
            </a:endParaRPr>
          </a:p>
        </p:txBody>
      </p:sp>
      <p:sp>
        <p:nvSpPr>
          <p:cNvPr id="548"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3</a:t>
            </a:fld>
            <a:endParaRPr lang="en-US" altLang="zh-CN" sz="1200" b="0">
              <a:latin typeface="Arial" pitchFamily="34" charset="0"/>
              <a:ea typeface="宋体" charset="0"/>
              <a:cs typeface="Calibri" charset="0"/>
            </a:endParaRPr>
          </a:p>
        </p:txBody>
      </p:sp>
    </p:spTree>
    <p:extLst>
      <p:ext uri="{BB962C8B-B14F-4D97-AF65-F5344CB8AC3E}">
        <p14:creationId xmlns:p14="http://schemas.microsoft.com/office/powerpoint/2010/main" xmlns="" val="1092179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5" name="对象"/>
          <p:cNvSpPr>
            <a:spLocks noGrp="1" noRot="1" noChangeAspect="1"/>
          </p:cNvSpPr>
          <p:nvPr>
            <p:ph type="sldImg"/>
          </p:nvPr>
        </p:nvSpPr>
        <p:spPr>
          <a:xfrm>
            <a:off x="1143000" y="685800"/>
            <a:ext cx="4572000" cy="3429000"/>
          </a:xfrm>
          <a:prstGeom prst="rect">
            <a:avLst/>
          </a:prstGeom>
          <a:noFill/>
          <a:ln w="9525" cap="flat" cmpd="sng">
            <a:noFill/>
            <a:prstDash val="solid"/>
            <a:miter/>
          </a:ln>
        </p:spPr>
      </p:sp>
      <p:sp>
        <p:nvSpPr>
          <p:cNvPr id="816"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lang="en-US" altLang="zh-CN" dirty="0" smtClean="0"/>
              <a:t>1 </a:t>
            </a:r>
            <a:r>
              <a:rPr lang="zh-CN" altLang="en-US" dirty="0" smtClean="0"/>
              <a:t>手机开无线后</a:t>
            </a:r>
            <a:r>
              <a:rPr lang="en-US" altLang="zh-CN" dirty="0" smtClean="0"/>
              <a:t> </a:t>
            </a:r>
            <a:r>
              <a:rPr lang="zh-CN" altLang="en-US" dirty="0" smtClean="0"/>
              <a:t>就是一个网络，可以让不能上网的内部机器</a:t>
            </a:r>
            <a:r>
              <a:rPr lang="en-US" altLang="zh-CN" dirty="0" smtClean="0"/>
              <a:t> </a:t>
            </a:r>
            <a:r>
              <a:rPr lang="zh-CN" altLang="en-US" dirty="0" smtClean="0"/>
              <a:t>变成互联网机器。</a:t>
            </a:r>
            <a:r>
              <a:rPr lang="en-US" altLang="zh-CN" dirty="0" smtClean="0"/>
              <a:t>  </a:t>
            </a:r>
            <a:r>
              <a:rPr lang="zh-CN" altLang="en-US" dirty="0" smtClean="0"/>
              <a:t>危险！</a:t>
            </a:r>
            <a:endParaRPr lang="en-US" altLang="zh-CN" dirty="0" smtClean="0"/>
          </a:p>
          <a:p>
            <a:r>
              <a:rPr lang="zh-CN" altLang="zh-CN" dirty="0" smtClean="0"/>
              <a:t>2</a:t>
            </a:r>
            <a:r>
              <a:rPr lang="en-US" altLang="zh-CN" dirty="0" smtClean="0"/>
              <a:t> </a:t>
            </a:r>
            <a:r>
              <a:rPr lang="zh-CN" altLang="en-US" dirty="0" smtClean="0"/>
              <a:t>不受信任的</a:t>
            </a:r>
            <a:r>
              <a:rPr lang="en-US" altLang="zh-CN" dirty="0" smtClean="0"/>
              <a:t>app </a:t>
            </a:r>
            <a:r>
              <a:rPr lang="zh-CN" altLang="en-US" dirty="0" smtClean="0"/>
              <a:t>盗取手机上的个人信息。</a:t>
            </a:r>
            <a:endParaRPr lang="en-US" altLang="zh-CN" dirty="0" smtClean="0"/>
          </a:p>
          <a:p>
            <a:r>
              <a:rPr lang="zh-CN" altLang="zh-CN" dirty="0" smtClean="0"/>
              <a:t>3</a:t>
            </a:r>
            <a:r>
              <a:rPr lang="en-US" altLang="zh-CN" dirty="0" smtClean="0"/>
              <a:t> </a:t>
            </a:r>
            <a:r>
              <a:rPr lang="zh-CN" altLang="en-US" dirty="0" smtClean="0"/>
              <a:t>手机上照片</a:t>
            </a:r>
            <a:r>
              <a:rPr lang="en-US" altLang="zh-CN" dirty="0" smtClean="0"/>
              <a:t> </a:t>
            </a:r>
            <a:r>
              <a:rPr lang="zh-CN" altLang="en-US" dirty="0" smtClean="0"/>
              <a:t>文件夹</a:t>
            </a:r>
            <a:r>
              <a:rPr lang="en-US" altLang="zh-CN" dirty="0" smtClean="0"/>
              <a:t> </a:t>
            </a:r>
            <a:r>
              <a:rPr lang="zh-CN" altLang="en-US" dirty="0" smtClean="0"/>
              <a:t>尽量加密</a:t>
            </a:r>
            <a:r>
              <a:rPr lang="en-US" altLang="zh-CN" dirty="0" smtClean="0"/>
              <a:t>  </a:t>
            </a:r>
            <a:r>
              <a:rPr lang="zh-CN" altLang="en-US" dirty="0" smtClean="0"/>
              <a:t>否则</a:t>
            </a:r>
            <a:r>
              <a:rPr lang="en-US" altLang="zh-CN" dirty="0" smtClean="0"/>
              <a:t> </a:t>
            </a:r>
            <a:r>
              <a:rPr lang="zh-CN" altLang="en-US" dirty="0" smtClean="0"/>
              <a:t>个人隐私照片</a:t>
            </a:r>
            <a:r>
              <a:rPr lang="en-US" altLang="zh-CN" dirty="0" smtClean="0"/>
              <a:t>  </a:t>
            </a:r>
            <a:r>
              <a:rPr lang="zh-CN" altLang="en-US" dirty="0" smtClean="0"/>
              <a:t>自拍的照片</a:t>
            </a:r>
            <a:r>
              <a:rPr lang="en-US" altLang="zh-CN" dirty="0" smtClean="0"/>
              <a:t> </a:t>
            </a:r>
            <a:r>
              <a:rPr lang="zh-CN" altLang="en-US" dirty="0" smtClean="0"/>
              <a:t>有可能将外流</a:t>
            </a:r>
            <a:endParaRPr lang="en-US" altLang="zh-CN" dirty="0" smtClean="0"/>
          </a:p>
          <a:p>
            <a:endParaRPr lang="zh-CN" altLang="en-US" dirty="0"/>
          </a:p>
        </p:txBody>
      </p:sp>
      <p:sp>
        <p:nvSpPr>
          <p:cNvPr id="817"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15</a:t>
            </a:r>
          </a:p>
        </p:txBody>
      </p:sp>
      <p:sp>
        <p:nvSpPr>
          <p:cNvPr id="818"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15</a:t>
            </a:r>
          </a:p>
        </p:txBody>
      </p:sp>
      <p:sp>
        <p:nvSpPr>
          <p:cNvPr id="819"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15</a:t>
            </a:r>
          </a:p>
        </p:txBody>
      </p:sp>
      <p:sp>
        <p:nvSpPr>
          <p:cNvPr id="545"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32</a:t>
            </a:fld>
            <a:endParaRPr lang="en-US" altLang="zh-CN" sz="1200" b="0">
              <a:latin typeface="Arial" pitchFamily="34" charset="0"/>
              <a:ea typeface="宋体" charset="0"/>
              <a:cs typeface="Calibri" charset="0"/>
            </a:endParaRPr>
          </a:p>
        </p:txBody>
      </p:sp>
      <p:sp>
        <p:nvSpPr>
          <p:cNvPr id="546"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32</a:t>
            </a:fld>
            <a:endParaRPr lang="en-US" altLang="zh-CN" sz="1200" b="0">
              <a:latin typeface="Arial" pitchFamily="34" charset="0"/>
              <a:ea typeface="宋体" charset="0"/>
              <a:cs typeface="Calibri" charset="0"/>
            </a:endParaRPr>
          </a:p>
        </p:txBody>
      </p:sp>
      <p:sp>
        <p:nvSpPr>
          <p:cNvPr id="547"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32</a:t>
            </a:fld>
            <a:endParaRPr lang="en-US" altLang="zh-CN" sz="1200" b="0">
              <a:latin typeface="Arial" pitchFamily="34" charset="0"/>
              <a:ea typeface="宋体" charset="0"/>
              <a:cs typeface="Calibri" charset="0"/>
            </a:endParaRPr>
          </a:p>
        </p:txBody>
      </p:sp>
      <p:sp>
        <p:nvSpPr>
          <p:cNvPr id="548"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32</a:t>
            </a:fld>
            <a:endParaRPr lang="en-US" altLang="zh-CN" sz="1200" b="0">
              <a:latin typeface="Arial" pitchFamily="34" charset="0"/>
              <a:ea typeface="宋体" charset="0"/>
              <a:cs typeface="Calibri" charset="0"/>
            </a:endParaRPr>
          </a:p>
        </p:txBody>
      </p:sp>
    </p:spTree>
    <p:extLst>
      <p:ext uri="{BB962C8B-B14F-4D97-AF65-F5344CB8AC3E}">
        <p14:creationId xmlns:p14="http://schemas.microsoft.com/office/powerpoint/2010/main" xmlns="" val="17521748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5" name="对象"/>
          <p:cNvSpPr>
            <a:spLocks noGrp="1" noRot="1" noChangeAspect="1"/>
          </p:cNvSpPr>
          <p:nvPr>
            <p:ph type="sldImg"/>
          </p:nvPr>
        </p:nvSpPr>
        <p:spPr>
          <a:xfrm>
            <a:off x="1143000" y="685800"/>
            <a:ext cx="4572000" cy="3429000"/>
          </a:xfrm>
          <a:prstGeom prst="rect">
            <a:avLst/>
          </a:prstGeom>
          <a:noFill/>
          <a:ln w="9525" cap="flat" cmpd="sng">
            <a:noFill/>
            <a:prstDash val="solid"/>
            <a:miter/>
          </a:ln>
        </p:spPr>
      </p:sp>
      <p:sp>
        <p:nvSpPr>
          <p:cNvPr id="816"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lang="zh-CN" altLang="en-US"/>
              <a:t>单击此处添加备注</a:t>
            </a:r>
          </a:p>
        </p:txBody>
      </p:sp>
      <p:sp>
        <p:nvSpPr>
          <p:cNvPr id="817"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15</a:t>
            </a:r>
          </a:p>
        </p:txBody>
      </p:sp>
      <p:sp>
        <p:nvSpPr>
          <p:cNvPr id="818"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15</a:t>
            </a:r>
          </a:p>
        </p:txBody>
      </p:sp>
      <p:sp>
        <p:nvSpPr>
          <p:cNvPr id="819"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15</a:t>
            </a:r>
          </a:p>
        </p:txBody>
      </p:sp>
      <p:sp>
        <p:nvSpPr>
          <p:cNvPr id="545"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34</a:t>
            </a:fld>
            <a:endParaRPr lang="en-US" altLang="zh-CN" sz="1200" b="0">
              <a:latin typeface="Arial" pitchFamily="34" charset="0"/>
              <a:ea typeface="宋体" charset="0"/>
              <a:cs typeface="Calibri" charset="0"/>
            </a:endParaRPr>
          </a:p>
        </p:txBody>
      </p:sp>
      <p:sp>
        <p:nvSpPr>
          <p:cNvPr id="546"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34</a:t>
            </a:fld>
            <a:endParaRPr lang="en-US" altLang="zh-CN" sz="1200" b="0">
              <a:latin typeface="Arial" pitchFamily="34" charset="0"/>
              <a:ea typeface="宋体" charset="0"/>
              <a:cs typeface="Calibri" charset="0"/>
            </a:endParaRPr>
          </a:p>
        </p:txBody>
      </p:sp>
      <p:sp>
        <p:nvSpPr>
          <p:cNvPr id="547"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34</a:t>
            </a:fld>
            <a:endParaRPr lang="en-US" altLang="zh-CN" sz="1200" b="0">
              <a:latin typeface="Arial" pitchFamily="34" charset="0"/>
              <a:ea typeface="宋体" charset="0"/>
              <a:cs typeface="Calibri" charset="0"/>
            </a:endParaRPr>
          </a:p>
        </p:txBody>
      </p:sp>
      <p:sp>
        <p:nvSpPr>
          <p:cNvPr id="548"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34</a:t>
            </a:fld>
            <a:endParaRPr lang="en-US" altLang="zh-CN" sz="1200" b="0">
              <a:latin typeface="Arial" pitchFamily="34" charset="0"/>
              <a:ea typeface="宋体" charset="0"/>
              <a:cs typeface="Calibri" charset="0"/>
            </a:endParaRPr>
          </a:p>
        </p:txBody>
      </p:sp>
    </p:spTree>
    <p:extLst>
      <p:ext uri="{BB962C8B-B14F-4D97-AF65-F5344CB8AC3E}">
        <p14:creationId xmlns:p14="http://schemas.microsoft.com/office/powerpoint/2010/main" xmlns="" val="17521748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5" name="对象"/>
          <p:cNvSpPr>
            <a:spLocks noGrp="1" noRot="1" noChangeAspect="1"/>
          </p:cNvSpPr>
          <p:nvPr>
            <p:ph type="sldImg"/>
          </p:nvPr>
        </p:nvSpPr>
        <p:spPr>
          <a:xfrm>
            <a:off x="1143000" y="685800"/>
            <a:ext cx="4572000" cy="3429000"/>
          </a:xfrm>
          <a:prstGeom prst="rect">
            <a:avLst/>
          </a:prstGeom>
          <a:noFill/>
          <a:ln w="9525" cap="flat" cmpd="sng">
            <a:noFill/>
            <a:prstDash val="solid"/>
            <a:miter/>
          </a:ln>
        </p:spPr>
      </p:sp>
      <p:sp>
        <p:nvSpPr>
          <p:cNvPr id="816"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lang="zh-CN" altLang="en-US"/>
              <a:t>单击此处添加备注</a:t>
            </a:r>
          </a:p>
        </p:txBody>
      </p:sp>
      <p:sp>
        <p:nvSpPr>
          <p:cNvPr id="817"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15</a:t>
            </a:r>
          </a:p>
        </p:txBody>
      </p:sp>
      <p:sp>
        <p:nvSpPr>
          <p:cNvPr id="818"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15</a:t>
            </a:r>
          </a:p>
        </p:txBody>
      </p:sp>
      <p:sp>
        <p:nvSpPr>
          <p:cNvPr id="819"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15</a:t>
            </a:r>
          </a:p>
        </p:txBody>
      </p:sp>
      <p:sp>
        <p:nvSpPr>
          <p:cNvPr id="545"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35</a:t>
            </a:fld>
            <a:endParaRPr lang="en-US" altLang="zh-CN" sz="1200" b="0">
              <a:latin typeface="Arial" pitchFamily="34" charset="0"/>
              <a:ea typeface="宋体" charset="0"/>
              <a:cs typeface="Calibri" charset="0"/>
            </a:endParaRPr>
          </a:p>
        </p:txBody>
      </p:sp>
      <p:sp>
        <p:nvSpPr>
          <p:cNvPr id="546"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35</a:t>
            </a:fld>
            <a:endParaRPr lang="en-US" altLang="zh-CN" sz="1200" b="0">
              <a:latin typeface="Arial" pitchFamily="34" charset="0"/>
              <a:ea typeface="宋体" charset="0"/>
              <a:cs typeface="Calibri" charset="0"/>
            </a:endParaRPr>
          </a:p>
        </p:txBody>
      </p:sp>
      <p:sp>
        <p:nvSpPr>
          <p:cNvPr id="547"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35</a:t>
            </a:fld>
            <a:endParaRPr lang="en-US" altLang="zh-CN" sz="1200" b="0">
              <a:latin typeface="Arial" pitchFamily="34" charset="0"/>
              <a:ea typeface="宋体" charset="0"/>
              <a:cs typeface="Calibri" charset="0"/>
            </a:endParaRPr>
          </a:p>
        </p:txBody>
      </p:sp>
      <p:sp>
        <p:nvSpPr>
          <p:cNvPr id="548"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35</a:t>
            </a:fld>
            <a:endParaRPr lang="en-US" altLang="zh-CN" sz="1200" b="0">
              <a:latin typeface="Arial" pitchFamily="34" charset="0"/>
              <a:ea typeface="宋体" charset="0"/>
              <a:cs typeface="Calibri" charset="0"/>
            </a:endParaRPr>
          </a:p>
        </p:txBody>
      </p:sp>
    </p:spTree>
    <p:extLst>
      <p:ext uri="{BB962C8B-B14F-4D97-AF65-F5344CB8AC3E}">
        <p14:creationId xmlns:p14="http://schemas.microsoft.com/office/powerpoint/2010/main" xmlns="" val="1752174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4" name="对象"/>
          <p:cNvSpPr>
            <a:spLocks noGrp="1" noRot="1" noChangeAspect="1"/>
          </p:cNvSpPr>
          <p:nvPr>
            <p:ph type="sldImg"/>
          </p:nvPr>
        </p:nvSpPr>
        <p:spPr>
          <a:xfrm>
            <a:off x="1143000" y="685800"/>
            <a:ext cx="4572000" cy="3429000"/>
          </a:xfrm>
          <a:prstGeom prst="rect">
            <a:avLst/>
          </a:prstGeom>
          <a:noFill/>
          <a:ln w="9525" cap="flat" cmpd="sng">
            <a:noFill/>
            <a:prstDash val="solid"/>
            <a:miter/>
          </a:ln>
        </p:spPr>
      </p:sp>
      <p:sp>
        <p:nvSpPr>
          <p:cNvPr id="645"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lang="zh-CN" altLang="en-US" dirty="0" smtClean="0">
                <a:ea typeface="宋体" charset="0"/>
              </a:rPr>
              <a:t>分技术</a:t>
            </a:r>
            <a:r>
              <a:rPr lang="en-US" altLang="zh-CN" dirty="0" smtClean="0">
                <a:ea typeface="宋体" charset="0"/>
              </a:rPr>
              <a:t> 7</a:t>
            </a:r>
            <a:r>
              <a:rPr lang="zh-CN" altLang="en-US" dirty="0" smtClean="0">
                <a:ea typeface="宋体" charset="0"/>
              </a:rPr>
              <a:t>分管理</a:t>
            </a:r>
            <a:endParaRPr lang="zh-CN" altLang="en-US" dirty="0">
              <a:ea typeface="宋体" charset="0"/>
            </a:endParaRPr>
          </a:p>
        </p:txBody>
      </p:sp>
      <p:sp>
        <p:nvSpPr>
          <p:cNvPr id="646"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5</a:t>
            </a:r>
          </a:p>
        </p:txBody>
      </p:sp>
      <p:sp>
        <p:nvSpPr>
          <p:cNvPr id="647"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5</a:t>
            </a:r>
          </a:p>
        </p:txBody>
      </p:sp>
      <p:sp>
        <p:nvSpPr>
          <p:cNvPr id="648"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5</a:t>
            </a:r>
          </a:p>
        </p:txBody>
      </p:sp>
      <p:sp>
        <p:nvSpPr>
          <p:cNvPr id="545"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4</a:t>
            </a:fld>
            <a:endParaRPr lang="en-US" altLang="zh-CN" sz="1200" b="0">
              <a:latin typeface="Arial" pitchFamily="34" charset="0"/>
              <a:ea typeface="宋体" charset="0"/>
              <a:cs typeface="Calibri" charset="0"/>
            </a:endParaRPr>
          </a:p>
        </p:txBody>
      </p:sp>
      <p:sp>
        <p:nvSpPr>
          <p:cNvPr id="546"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4</a:t>
            </a:fld>
            <a:endParaRPr lang="en-US" altLang="zh-CN" sz="1200" b="0">
              <a:latin typeface="Arial" pitchFamily="34" charset="0"/>
              <a:ea typeface="宋体" charset="0"/>
              <a:cs typeface="Calibri" charset="0"/>
            </a:endParaRPr>
          </a:p>
        </p:txBody>
      </p:sp>
      <p:sp>
        <p:nvSpPr>
          <p:cNvPr id="547"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4</a:t>
            </a:fld>
            <a:endParaRPr lang="en-US" altLang="zh-CN" sz="1200" b="0">
              <a:latin typeface="Arial" pitchFamily="34" charset="0"/>
              <a:ea typeface="宋体" charset="0"/>
              <a:cs typeface="Calibri" charset="0"/>
            </a:endParaRPr>
          </a:p>
        </p:txBody>
      </p:sp>
      <p:sp>
        <p:nvSpPr>
          <p:cNvPr id="548"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4</a:t>
            </a:fld>
            <a:endParaRPr lang="en-US" altLang="zh-CN" sz="1200" b="0">
              <a:latin typeface="Arial" pitchFamily="34" charset="0"/>
              <a:ea typeface="宋体" charset="0"/>
              <a:cs typeface="Calibri" charset="0"/>
            </a:endParaRPr>
          </a:p>
        </p:txBody>
      </p:sp>
    </p:spTree>
    <p:extLst>
      <p:ext uri="{BB962C8B-B14F-4D97-AF65-F5344CB8AC3E}">
        <p14:creationId xmlns:p14="http://schemas.microsoft.com/office/powerpoint/2010/main" xmlns="" val="423150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9" name="对象"/>
          <p:cNvSpPr>
            <a:spLocks noGrp="1" noRot="1" noChangeAspect="1"/>
          </p:cNvSpPr>
          <p:nvPr>
            <p:ph type="sldImg"/>
          </p:nvPr>
        </p:nvSpPr>
        <p:spPr>
          <a:xfrm>
            <a:off x="1143000" y="685800"/>
            <a:ext cx="4572000" cy="3429000"/>
          </a:xfrm>
          <a:prstGeom prst="rect">
            <a:avLst/>
          </a:prstGeom>
          <a:noFill/>
          <a:ln w="9525" cap="flat" cmpd="sng">
            <a:noFill/>
            <a:prstDash val="solid"/>
            <a:miter/>
          </a:ln>
        </p:spPr>
      </p:sp>
      <p:sp>
        <p:nvSpPr>
          <p:cNvPr id="660"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lang="zh-CN" altLang="en-US"/>
              <a:t>单击此处添加备注</a:t>
            </a:r>
          </a:p>
        </p:txBody>
      </p:sp>
      <p:sp>
        <p:nvSpPr>
          <p:cNvPr id="661"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6</a:t>
            </a:r>
          </a:p>
        </p:txBody>
      </p:sp>
      <p:sp>
        <p:nvSpPr>
          <p:cNvPr id="662"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6</a:t>
            </a:r>
          </a:p>
        </p:txBody>
      </p:sp>
      <p:sp>
        <p:nvSpPr>
          <p:cNvPr id="663"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6</a:t>
            </a:r>
          </a:p>
        </p:txBody>
      </p:sp>
      <p:sp>
        <p:nvSpPr>
          <p:cNvPr id="545"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5</a:t>
            </a:fld>
            <a:endParaRPr lang="en-US" altLang="zh-CN" sz="1200" b="0">
              <a:latin typeface="Arial" pitchFamily="34" charset="0"/>
              <a:ea typeface="宋体" charset="0"/>
              <a:cs typeface="Calibri" charset="0"/>
            </a:endParaRPr>
          </a:p>
        </p:txBody>
      </p:sp>
      <p:sp>
        <p:nvSpPr>
          <p:cNvPr id="546"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5</a:t>
            </a:fld>
            <a:endParaRPr lang="en-US" altLang="zh-CN" sz="1200" b="0">
              <a:latin typeface="Arial" pitchFamily="34" charset="0"/>
              <a:ea typeface="宋体" charset="0"/>
              <a:cs typeface="Calibri" charset="0"/>
            </a:endParaRPr>
          </a:p>
        </p:txBody>
      </p:sp>
      <p:sp>
        <p:nvSpPr>
          <p:cNvPr id="547"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5</a:t>
            </a:fld>
            <a:endParaRPr lang="en-US" altLang="zh-CN" sz="1200" b="0">
              <a:latin typeface="Arial" pitchFamily="34" charset="0"/>
              <a:ea typeface="宋体" charset="0"/>
              <a:cs typeface="Calibri" charset="0"/>
            </a:endParaRPr>
          </a:p>
        </p:txBody>
      </p:sp>
      <p:sp>
        <p:nvSpPr>
          <p:cNvPr id="548"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5</a:t>
            </a:fld>
            <a:endParaRPr lang="en-US" altLang="zh-CN" sz="1200" b="0">
              <a:latin typeface="Arial" pitchFamily="34" charset="0"/>
              <a:ea typeface="宋体" charset="0"/>
              <a:cs typeface="Calibri" charset="0"/>
            </a:endParaRPr>
          </a:p>
        </p:txBody>
      </p:sp>
    </p:spTree>
    <p:extLst>
      <p:ext uri="{BB962C8B-B14F-4D97-AF65-F5344CB8AC3E}">
        <p14:creationId xmlns:p14="http://schemas.microsoft.com/office/powerpoint/2010/main" xmlns="" val="318212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4" name="对象"/>
          <p:cNvSpPr>
            <a:spLocks noGrp="1" noRot="1" noChangeAspect="1"/>
          </p:cNvSpPr>
          <p:nvPr>
            <p:ph type="sldImg"/>
          </p:nvPr>
        </p:nvSpPr>
        <p:spPr>
          <a:xfrm>
            <a:off x="1143000" y="685800"/>
            <a:ext cx="4572000" cy="3429000"/>
          </a:xfrm>
          <a:prstGeom prst="rect">
            <a:avLst/>
          </a:prstGeom>
          <a:noFill/>
          <a:ln w="9525" cap="flat" cmpd="sng">
            <a:noFill/>
            <a:prstDash val="solid"/>
            <a:miter/>
          </a:ln>
        </p:spPr>
      </p:sp>
      <p:sp>
        <p:nvSpPr>
          <p:cNvPr id="675"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lang="zh-CN" altLang="en-US"/>
              <a:t>单击此处添加备注</a:t>
            </a:r>
          </a:p>
        </p:txBody>
      </p:sp>
      <p:sp>
        <p:nvSpPr>
          <p:cNvPr id="676"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7</a:t>
            </a:r>
          </a:p>
        </p:txBody>
      </p:sp>
      <p:sp>
        <p:nvSpPr>
          <p:cNvPr id="677"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7</a:t>
            </a:r>
          </a:p>
        </p:txBody>
      </p:sp>
      <p:sp>
        <p:nvSpPr>
          <p:cNvPr id="678"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7</a:t>
            </a:r>
          </a:p>
        </p:txBody>
      </p:sp>
      <p:sp>
        <p:nvSpPr>
          <p:cNvPr id="545"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6</a:t>
            </a:fld>
            <a:endParaRPr lang="en-US" altLang="zh-CN" sz="1200" b="0">
              <a:latin typeface="Arial" pitchFamily="34" charset="0"/>
              <a:ea typeface="宋体" charset="0"/>
              <a:cs typeface="Calibri" charset="0"/>
            </a:endParaRPr>
          </a:p>
        </p:txBody>
      </p:sp>
      <p:sp>
        <p:nvSpPr>
          <p:cNvPr id="546"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6</a:t>
            </a:fld>
            <a:endParaRPr lang="en-US" altLang="zh-CN" sz="1200" b="0">
              <a:latin typeface="Arial" pitchFamily="34" charset="0"/>
              <a:ea typeface="宋体" charset="0"/>
              <a:cs typeface="Calibri" charset="0"/>
            </a:endParaRPr>
          </a:p>
        </p:txBody>
      </p:sp>
      <p:sp>
        <p:nvSpPr>
          <p:cNvPr id="547"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6</a:t>
            </a:fld>
            <a:endParaRPr lang="en-US" altLang="zh-CN" sz="1200" b="0">
              <a:latin typeface="Arial" pitchFamily="34" charset="0"/>
              <a:ea typeface="宋体" charset="0"/>
              <a:cs typeface="Calibri" charset="0"/>
            </a:endParaRPr>
          </a:p>
        </p:txBody>
      </p:sp>
      <p:sp>
        <p:nvSpPr>
          <p:cNvPr id="548"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6</a:t>
            </a:fld>
            <a:endParaRPr lang="en-US" altLang="zh-CN" sz="1200" b="0">
              <a:latin typeface="Arial" pitchFamily="34" charset="0"/>
              <a:ea typeface="宋体" charset="0"/>
              <a:cs typeface="Calibri" charset="0"/>
            </a:endParaRPr>
          </a:p>
        </p:txBody>
      </p:sp>
    </p:spTree>
    <p:extLst>
      <p:ext uri="{BB962C8B-B14F-4D97-AF65-F5344CB8AC3E}">
        <p14:creationId xmlns:p14="http://schemas.microsoft.com/office/powerpoint/2010/main" xmlns="" val="878425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 name="对象"/>
          <p:cNvSpPr>
            <a:spLocks noGrp="1" noRot="1" noChangeAspect="1"/>
          </p:cNvSpPr>
          <p:nvPr>
            <p:ph type="sldImg"/>
          </p:nvPr>
        </p:nvSpPr>
        <p:spPr>
          <a:xfrm>
            <a:off x="1143000" y="685800"/>
            <a:ext cx="4572000" cy="3429000"/>
          </a:xfrm>
          <a:prstGeom prst="rect">
            <a:avLst/>
          </a:prstGeom>
          <a:noFill/>
          <a:ln w="9525" cap="flat" cmpd="sng">
            <a:noFill/>
            <a:prstDash val="solid"/>
            <a:miter/>
          </a:ln>
        </p:spPr>
      </p:sp>
      <p:sp>
        <p:nvSpPr>
          <p:cNvPr id="717"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lang="zh-CN" altLang="en-US"/>
              <a:t>单击此处添加备注</a:t>
            </a:r>
          </a:p>
        </p:txBody>
      </p:sp>
      <p:sp>
        <p:nvSpPr>
          <p:cNvPr id="718"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9</a:t>
            </a:r>
          </a:p>
        </p:txBody>
      </p:sp>
      <p:sp>
        <p:nvSpPr>
          <p:cNvPr id="719"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9</a:t>
            </a:r>
          </a:p>
        </p:txBody>
      </p:sp>
      <p:sp>
        <p:nvSpPr>
          <p:cNvPr id="720"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9</a:t>
            </a:r>
          </a:p>
        </p:txBody>
      </p:sp>
      <p:sp>
        <p:nvSpPr>
          <p:cNvPr id="545"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7</a:t>
            </a:fld>
            <a:endParaRPr lang="en-US" altLang="zh-CN" sz="1200" b="0">
              <a:latin typeface="Arial" pitchFamily="34" charset="0"/>
              <a:ea typeface="宋体" charset="0"/>
              <a:cs typeface="Calibri" charset="0"/>
            </a:endParaRPr>
          </a:p>
        </p:txBody>
      </p:sp>
      <p:sp>
        <p:nvSpPr>
          <p:cNvPr id="546"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7</a:t>
            </a:fld>
            <a:endParaRPr lang="en-US" altLang="zh-CN" sz="1200" b="0">
              <a:latin typeface="Arial" pitchFamily="34" charset="0"/>
              <a:ea typeface="宋体" charset="0"/>
              <a:cs typeface="Calibri" charset="0"/>
            </a:endParaRPr>
          </a:p>
        </p:txBody>
      </p:sp>
      <p:sp>
        <p:nvSpPr>
          <p:cNvPr id="547"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7</a:t>
            </a:fld>
            <a:endParaRPr lang="en-US" altLang="zh-CN" sz="1200" b="0">
              <a:latin typeface="Arial" pitchFamily="34" charset="0"/>
              <a:ea typeface="宋体" charset="0"/>
              <a:cs typeface="Calibri" charset="0"/>
            </a:endParaRPr>
          </a:p>
        </p:txBody>
      </p:sp>
      <p:sp>
        <p:nvSpPr>
          <p:cNvPr id="548"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7</a:t>
            </a:fld>
            <a:endParaRPr lang="en-US" altLang="zh-CN" sz="1200" b="0">
              <a:latin typeface="Arial" pitchFamily="34" charset="0"/>
              <a:ea typeface="宋体" charset="0"/>
              <a:cs typeface="Calibri" charset="0"/>
            </a:endParaRPr>
          </a:p>
        </p:txBody>
      </p:sp>
    </p:spTree>
    <p:extLst>
      <p:ext uri="{BB962C8B-B14F-4D97-AF65-F5344CB8AC3E}">
        <p14:creationId xmlns:p14="http://schemas.microsoft.com/office/powerpoint/2010/main" xmlns="" val="868162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0" name="对象"/>
          <p:cNvSpPr>
            <a:spLocks noGrp="1" noRot="1" noChangeAspect="1"/>
          </p:cNvSpPr>
          <p:nvPr>
            <p:ph type="sldImg"/>
          </p:nvPr>
        </p:nvSpPr>
        <p:spPr>
          <a:xfrm>
            <a:off x="1143000" y="685800"/>
            <a:ext cx="4572000" cy="3429000"/>
          </a:xfrm>
          <a:prstGeom prst="rect">
            <a:avLst/>
          </a:prstGeom>
          <a:noFill/>
          <a:ln w="9525" cap="flat" cmpd="sng">
            <a:noFill/>
            <a:prstDash val="solid"/>
            <a:miter/>
          </a:ln>
        </p:spPr>
      </p:sp>
      <p:sp>
        <p:nvSpPr>
          <p:cNvPr id="731"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lang="zh-CN" altLang="en-US" dirty="0" smtClean="0"/>
              <a:t>这样的时间都是来源于内部员工不整错的操作导致的。</a:t>
            </a:r>
            <a:endParaRPr lang="zh-CN" altLang="en-US" dirty="0"/>
          </a:p>
        </p:txBody>
      </p:sp>
      <p:sp>
        <p:nvSpPr>
          <p:cNvPr id="732"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10</a:t>
            </a:r>
          </a:p>
        </p:txBody>
      </p:sp>
      <p:sp>
        <p:nvSpPr>
          <p:cNvPr id="733"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10</a:t>
            </a:r>
          </a:p>
        </p:txBody>
      </p:sp>
      <p:sp>
        <p:nvSpPr>
          <p:cNvPr id="734"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10</a:t>
            </a:r>
          </a:p>
        </p:txBody>
      </p:sp>
      <p:sp>
        <p:nvSpPr>
          <p:cNvPr id="545"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8</a:t>
            </a:fld>
            <a:endParaRPr lang="en-US" altLang="zh-CN" sz="1200" b="0">
              <a:latin typeface="Arial" pitchFamily="34" charset="0"/>
              <a:ea typeface="宋体" charset="0"/>
              <a:cs typeface="Calibri" charset="0"/>
            </a:endParaRPr>
          </a:p>
        </p:txBody>
      </p:sp>
      <p:sp>
        <p:nvSpPr>
          <p:cNvPr id="546"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8</a:t>
            </a:fld>
            <a:endParaRPr lang="en-US" altLang="zh-CN" sz="1200" b="0">
              <a:latin typeface="Arial" pitchFamily="34" charset="0"/>
              <a:ea typeface="宋体" charset="0"/>
              <a:cs typeface="Calibri" charset="0"/>
            </a:endParaRPr>
          </a:p>
        </p:txBody>
      </p:sp>
      <p:sp>
        <p:nvSpPr>
          <p:cNvPr id="547"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8</a:t>
            </a:fld>
            <a:endParaRPr lang="en-US" altLang="zh-CN" sz="1200" b="0">
              <a:latin typeface="Arial" pitchFamily="34" charset="0"/>
              <a:ea typeface="宋体" charset="0"/>
              <a:cs typeface="Calibri" charset="0"/>
            </a:endParaRPr>
          </a:p>
        </p:txBody>
      </p:sp>
      <p:sp>
        <p:nvSpPr>
          <p:cNvPr id="548"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8</a:t>
            </a:fld>
            <a:endParaRPr lang="en-US" altLang="zh-CN" sz="1200" b="0">
              <a:latin typeface="Arial" pitchFamily="34" charset="0"/>
              <a:ea typeface="宋体" charset="0"/>
              <a:cs typeface="Calibri" charset="0"/>
            </a:endParaRPr>
          </a:p>
        </p:txBody>
      </p:sp>
    </p:spTree>
    <p:extLst>
      <p:ext uri="{BB962C8B-B14F-4D97-AF65-F5344CB8AC3E}">
        <p14:creationId xmlns:p14="http://schemas.microsoft.com/office/powerpoint/2010/main" xmlns="" val="497404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4" name="对象"/>
          <p:cNvSpPr>
            <a:spLocks noGrp="1" noRot="1" noChangeAspect="1"/>
          </p:cNvSpPr>
          <p:nvPr>
            <p:ph type="sldImg"/>
          </p:nvPr>
        </p:nvSpPr>
        <p:spPr>
          <a:xfrm>
            <a:off x="1143000" y="685800"/>
            <a:ext cx="4572000" cy="3429000"/>
          </a:xfrm>
          <a:prstGeom prst="rect">
            <a:avLst/>
          </a:prstGeom>
          <a:noFill/>
          <a:ln w="9525" cap="flat" cmpd="sng">
            <a:noFill/>
            <a:prstDash val="solid"/>
            <a:miter/>
          </a:ln>
        </p:spPr>
      </p:sp>
      <p:sp>
        <p:nvSpPr>
          <p:cNvPr id="745"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lang="zh-CN" altLang="en-US" dirty="0" smtClean="0"/>
              <a:t>信息安全，知识产权。</a:t>
            </a:r>
            <a:endParaRPr lang="zh-CN" altLang="en-US" dirty="0"/>
          </a:p>
        </p:txBody>
      </p:sp>
      <p:sp>
        <p:nvSpPr>
          <p:cNvPr id="746"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11</a:t>
            </a:r>
          </a:p>
        </p:txBody>
      </p:sp>
      <p:sp>
        <p:nvSpPr>
          <p:cNvPr id="747"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11</a:t>
            </a:r>
          </a:p>
        </p:txBody>
      </p:sp>
      <p:sp>
        <p:nvSpPr>
          <p:cNvPr id="748" name="矩形"/>
          <p:cNvSpPr>
            <a:spLocks/>
          </p:cNvSpPr>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1200" b="0">
                <a:solidFill>
                  <a:schemeClr val="tx1"/>
                </a:solidFill>
                <a:latin typeface="Arial" pitchFamily="34" charset="0"/>
                <a:ea typeface="宋体" charset="0"/>
                <a:cs typeface="Calibri" charset="0"/>
              </a:rPr>
              <a:t>11</a:t>
            </a:r>
          </a:p>
        </p:txBody>
      </p:sp>
      <p:sp>
        <p:nvSpPr>
          <p:cNvPr id="545"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9</a:t>
            </a:fld>
            <a:endParaRPr lang="en-US" altLang="zh-CN" sz="1200" b="0">
              <a:latin typeface="Arial" pitchFamily="34" charset="0"/>
              <a:ea typeface="宋体" charset="0"/>
              <a:cs typeface="Calibri" charset="0"/>
            </a:endParaRPr>
          </a:p>
        </p:txBody>
      </p:sp>
      <p:sp>
        <p:nvSpPr>
          <p:cNvPr id="546"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9</a:t>
            </a:fld>
            <a:endParaRPr lang="en-US" altLang="zh-CN" sz="1200" b="0">
              <a:latin typeface="Arial" pitchFamily="34" charset="0"/>
              <a:ea typeface="宋体" charset="0"/>
              <a:cs typeface="Calibri" charset="0"/>
            </a:endParaRPr>
          </a:p>
        </p:txBody>
      </p:sp>
      <p:sp>
        <p:nvSpPr>
          <p:cNvPr id="547"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9</a:t>
            </a:fld>
            <a:endParaRPr lang="en-US" altLang="zh-CN" sz="1200" b="0">
              <a:latin typeface="Arial" pitchFamily="34" charset="0"/>
              <a:ea typeface="宋体" charset="0"/>
              <a:cs typeface="Calibri" charset="0"/>
            </a:endParaRPr>
          </a:p>
        </p:txBody>
      </p:sp>
      <p:sp>
        <p:nvSpPr>
          <p:cNvPr id="548" name="文本框"/>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b="0">
                <a:solidFill>
                  <a:schemeClr val="tx1"/>
                </a:solidFill>
                <a:latin typeface="Arial" pitchFamily="34" charset="0"/>
                <a:ea typeface="宋体" charset="0"/>
                <a:cs typeface="Calibri" charset="0"/>
              </a:rPr>
              <a:pPr algn="r"/>
              <a:t>9</a:t>
            </a:fld>
            <a:endParaRPr lang="en-US" altLang="zh-CN" sz="1200" b="0">
              <a:latin typeface="Arial" pitchFamily="34" charset="0"/>
              <a:ea typeface="宋体" charset="0"/>
              <a:cs typeface="Calibri" charset="0"/>
            </a:endParaRPr>
          </a:p>
        </p:txBody>
      </p:sp>
    </p:spTree>
    <p:extLst>
      <p:ext uri="{BB962C8B-B14F-4D97-AF65-F5344CB8AC3E}">
        <p14:creationId xmlns:p14="http://schemas.microsoft.com/office/powerpoint/2010/main" xmlns="" val="3775975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sp>
        <p:nvSpPr>
          <p:cNvPr id="7" name="矩形 6"/>
          <p:cNvSpPr/>
          <p:nvPr/>
        </p:nvSpPr>
        <p:spPr>
          <a:xfrm>
            <a:off x="0" y="0"/>
            <a:ext cx="9144000" cy="479715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6310270" y="1392194"/>
            <a:ext cx="1286150" cy="1286150"/>
          </a:xfrm>
          <a:prstGeom prst="rect">
            <a:avLst/>
          </a:prstGeom>
        </p:spPr>
      </p:pic>
      <p:pic>
        <p:nvPicPr>
          <p:cNvPr id="6" name="图片 5"/>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5792644" y="2986721"/>
            <a:ext cx="1659756" cy="1666449"/>
          </a:xfrm>
          <a:prstGeom prst="rect">
            <a:avLst/>
          </a:prstGeom>
        </p:spPr>
      </p:pic>
      <p:pic>
        <p:nvPicPr>
          <p:cNvPr id="8" name="图片 7"/>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7374275" y="4243496"/>
            <a:ext cx="1060616" cy="1066712"/>
          </a:xfrm>
          <a:prstGeom prst="rect">
            <a:avLst/>
          </a:prstGeom>
        </p:spPr>
      </p:pic>
    </p:spTree>
    <p:extLst>
      <p:ext uri="{BB962C8B-B14F-4D97-AF65-F5344CB8AC3E}">
        <p14:creationId xmlns:p14="http://schemas.microsoft.com/office/powerpoint/2010/main" xmlns="" val="26370197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9"/>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6"/>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2514870-5082-4025-BC8A-5E070B8EB77D}" type="datetimeFigureOut">
              <a:rPr lang="zh-CN" altLang="en-US" smtClean="0"/>
              <a:pPr/>
              <a:t>2020/9/11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xmlns="" val="427840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AD2D6BD-DE1B-4B5F-8B41-2702339687B9}" type="datetime1">
              <a:rPr lang="zh-CN" altLang="en-US" smtClean="0">
                <a:latin typeface="Arial" pitchFamily="34" charset="0"/>
                <a:ea typeface="宋体" charset="0"/>
                <a:cs typeface="Times New Roman" charset="0"/>
              </a:rPr>
              <a:pPr/>
              <a:t>2020/9/11</a:t>
            </a:fld>
            <a:endParaRPr lang="zh-CN" altLang="en-US">
              <a:latin typeface="Arial" pitchFamily="34" charset="0"/>
              <a:ea typeface="宋体" charset="0"/>
              <a:cs typeface="Times New Roman" charset="0"/>
            </a:endParaRPr>
          </a:p>
        </p:txBody>
      </p:sp>
      <p:sp>
        <p:nvSpPr>
          <p:cNvPr id="5" name="页脚占位符 4"/>
          <p:cNvSpPr>
            <a:spLocks noGrp="1"/>
          </p:cNvSpPr>
          <p:nvPr>
            <p:ph type="ftr" sz="quarter" idx="11"/>
          </p:nvPr>
        </p:nvSpPr>
        <p:spPr/>
        <p:txBody>
          <a:bodyPr/>
          <a:lstStyle/>
          <a:p>
            <a:r>
              <a:rPr lang="zh-CN" altLang="en-US" smtClean="0">
                <a:latin typeface="Arial" pitchFamily="34" charset="0"/>
                <a:ea typeface="宋体" charset="0"/>
                <a:cs typeface="Times New Roman" charset="0"/>
              </a:rPr>
              <a:t>&lt;页脚&gt;</a:t>
            </a:r>
            <a:endParaRPr lang="zh-CN" altLang="en-US">
              <a:latin typeface="Arial" pitchFamily="34" charset="0"/>
              <a:ea typeface="宋体" charset="0"/>
              <a:cs typeface="Times New Roman" charset="0"/>
            </a:endParaRPr>
          </a:p>
        </p:txBody>
      </p:sp>
      <p:sp>
        <p:nvSpPr>
          <p:cNvPr id="6" name="灯片编号占位符 5"/>
          <p:cNvSpPr>
            <a:spLocks noGrp="1"/>
          </p:cNvSpPr>
          <p:nvPr>
            <p:ph type="sldNum" sz="quarter" idx="12"/>
          </p:nvPr>
        </p:nvSpPr>
        <p:spPr/>
        <p:txBody>
          <a:bodyPr/>
          <a:lstStyle/>
          <a:p>
            <a:r>
              <a:rPr lang="zh-CN" altLang="en-US" smtClean="0">
                <a:latin typeface="Arial" pitchFamily="34" charset="0"/>
                <a:ea typeface="宋体" charset="0"/>
                <a:cs typeface="Times New Roman" charset="0"/>
              </a:rPr>
              <a:t>&lt;#&gt;</a:t>
            </a:r>
            <a:endParaRPr lang="zh-CN" altLang="en-US">
              <a:latin typeface="Arial" pitchFamily="34" charset="0"/>
              <a:ea typeface="宋体" charset="0"/>
              <a:cs typeface="Times New Roman" charset="0"/>
            </a:endParaRPr>
          </a:p>
        </p:txBody>
      </p:sp>
    </p:spTree>
    <p:extLst>
      <p:ext uri="{BB962C8B-B14F-4D97-AF65-F5344CB8AC3E}">
        <p14:creationId xmlns:p14="http://schemas.microsoft.com/office/powerpoint/2010/main" xmlns="" val="1435812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9"/>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2514870-5082-4025-BC8A-5E070B8EB77D}" type="datetimeFigureOut">
              <a:rPr lang="zh-CN" altLang="en-US" smtClean="0"/>
              <a:pPr/>
              <a:t>2020/9/11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xmlns="" val="1198476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r>
              <a:rPr lang="en-US" altLang="zh-CN" sz="1200" b="0" smtClean="0">
                <a:latin typeface="Calibri" charset="0"/>
                <a:ea typeface="宋体" charset="0"/>
                <a:cs typeface="Calibri" charset="0"/>
              </a:rPr>
              <a:t>&lt;日期/时间&gt;</a:t>
            </a:r>
            <a:endParaRPr lang="en-US" altLang="zh-CN" sz="1200" b="0">
              <a:latin typeface="Calibri" charset="0"/>
              <a:ea typeface="宋体" charset="0"/>
              <a:cs typeface="Calibri" charset="0"/>
            </a:endParaRPr>
          </a:p>
        </p:txBody>
      </p:sp>
      <p:sp>
        <p:nvSpPr>
          <p:cNvPr id="5" name="页脚占位符 4"/>
          <p:cNvSpPr>
            <a:spLocks noGrp="1"/>
          </p:cNvSpPr>
          <p:nvPr>
            <p:ph type="ftr" sz="quarter" idx="11"/>
          </p:nvPr>
        </p:nvSpPr>
        <p:spPr/>
        <p:txBody>
          <a:bodyPr/>
          <a:lstStyle/>
          <a:p>
            <a:pPr algn="ctr"/>
            <a:r>
              <a:rPr lang="en-US" altLang="zh-CN" sz="1200" b="0" smtClean="0">
                <a:latin typeface="Calibri" charset="0"/>
                <a:ea typeface="宋体" charset="0"/>
                <a:cs typeface="Calibri" charset="0"/>
              </a:rPr>
              <a:t>&lt;页脚&gt;</a:t>
            </a:r>
            <a:endParaRPr lang="en-US" altLang="zh-CN" sz="1200" b="0">
              <a:latin typeface="Calibri" charset="0"/>
              <a:ea typeface="宋体" charset="0"/>
              <a:cs typeface="Calibri" charset="0"/>
            </a:endParaRPr>
          </a:p>
        </p:txBody>
      </p:sp>
      <p:sp>
        <p:nvSpPr>
          <p:cNvPr id="6" name="灯片编号占位符 5"/>
          <p:cNvSpPr>
            <a:spLocks noGrp="1"/>
          </p:cNvSpPr>
          <p:nvPr>
            <p:ph type="sldNum" sz="quarter" idx="12"/>
          </p:nvPr>
        </p:nvSpPr>
        <p:spPr/>
        <p:txBody>
          <a:bodyPr/>
          <a:lstStyle/>
          <a:p>
            <a:pPr algn="r"/>
            <a:r>
              <a:rPr lang="en-US" altLang="zh-CN" sz="1200" b="0" smtClean="0">
                <a:latin typeface="Calibri" charset="0"/>
                <a:ea typeface="宋体" charset="0"/>
                <a:cs typeface="Calibri" charset="0"/>
              </a:rPr>
              <a:t>&lt;#&gt;</a:t>
            </a:r>
            <a:endParaRPr lang="en-US" altLang="zh-CN" sz="1200" b="0">
              <a:latin typeface="Calibri" charset="0"/>
              <a:ea typeface="宋体" charset="0"/>
              <a:cs typeface="Calibri" charset="0"/>
            </a:endParaRPr>
          </a:p>
        </p:txBody>
      </p:sp>
    </p:spTree>
    <p:extLst>
      <p:ext uri="{BB962C8B-B14F-4D97-AF65-F5344CB8AC3E}">
        <p14:creationId xmlns:p14="http://schemas.microsoft.com/office/powerpoint/2010/main" xmlns="" val="3523567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标题幻灯片">
    <p:spTree>
      <p:nvGrpSpPr>
        <p:cNvPr id="1" name=""/>
        <p:cNvGrpSpPr/>
        <p:nvPr/>
      </p:nvGrpSpPr>
      <p:grpSpPr>
        <a:xfrm>
          <a:off x="0" y="0"/>
          <a:ext cx="0" cy="0"/>
          <a:chOff x="0" y="0"/>
          <a:chExt cx="0" cy="0"/>
        </a:xfrm>
      </p:grpSpPr>
      <p:sp>
        <p:nvSpPr>
          <p:cNvPr id="3" name="矩形 2"/>
          <p:cNvSpPr/>
          <p:nvPr/>
        </p:nvSpPr>
        <p:spPr>
          <a:xfrm>
            <a:off x="0" y="6000573"/>
            <a:ext cx="9144000" cy="857427"/>
          </a:xfrm>
          <a:prstGeom prst="rect">
            <a:avLst/>
          </a:prstGeom>
          <a:solidFill>
            <a:srgbClr val="00B0F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1"/>
            <a:ext cx="9144000" cy="1200304"/>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灯片编号占位符 5"/>
          <p:cNvSpPr>
            <a:spLocks noGrp="1"/>
          </p:cNvSpPr>
          <p:nvPr>
            <p:ph type="sldNum" sz="quarter" idx="12"/>
          </p:nvPr>
        </p:nvSpPr>
        <p:spPr>
          <a:xfrm>
            <a:off x="6553200" y="6356351"/>
            <a:ext cx="2133600" cy="365125"/>
          </a:xfrm>
        </p:spPr>
        <p:txBody>
          <a:bodyPr/>
          <a:lstStyle>
            <a:lvl1pPr>
              <a:defRPr sz="1800" b="1">
                <a:solidFill>
                  <a:schemeClr val="bg1"/>
                </a:solidFill>
              </a:defRPr>
            </a:lvl1pPr>
          </a:lstStyle>
          <a:p>
            <a:r>
              <a:rPr lang="en-US" altLang="zh-CN" smtClean="0"/>
              <a:t>\</a:t>
            </a:r>
            <a:fld id="{D7CFEB8A-8F77-4E85-85B4-D81BB3292138}" type="slidenum">
              <a:rPr lang="zh-CN" altLang="en-US" smtClean="0"/>
              <a:pPr/>
              <a:t>‹#›</a:t>
            </a:fld>
            <a:r>
              <a:rPr lang="en-US" altLang="zh-CN" smtClean="0"/>
              <a:t>\</a:t>
            </a:r>
            <a:endParaRPr lang="zh-CN" altLang="en-US"/>
          </a:p>
        </p:txBody>
      </p:sp>
      <p:pic>
        <p:nvPicPr>
          <p:cNvPr id="2" name="图片 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6110861" y="215201"/>
            <a:ext cx="909479" cy="909479"/>
          </a:xfrm>
          <a:prstGeom prst="rect">
            <a:avLst/>
          </a:prstGeom>
        </p:spPr>
      </p:pic>
      <p:pic>
        <p:nvPicPr>
          <p:cNvPr id="4" name="图片 3"/>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6899972" y="1010047"/>
            <a:ext cx="1165334" cy="1170033"/>
          </a:xfrm>
          <a:prstGeom prst="rect">
            <a:avLst/>
          </a:prstGeom>
        </p:spPr>
      </p:pic>
      <p:pic>
        <p:nvPicPr>
          <p:cNvPr id="5" name="图片 4"/>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8065306" y="764630"/>
            <a:ext cx="845821" cy="850682"/>
          </a:xfrm>
          <a:prstGeom prst="rect">
            <a:avLst/>
          </a:prstGeom>
        </p:spPr>
      </p:pic>
    </p:spTree>
    <p:extLst>
      <p:ext uri="{BB962C8B-B14F-4D97-AF65-F5344CB8AC3E}">
        <p14:creationId xmlns:p14="http://schemas.microsoft.com/office/powerpoint/2010/main" xmlns="" val="33774453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971032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1"/>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72514870-5082-4025-BC8A-5E070B8EB77D}" type="datetimeFigureOut">
              <a:rPr lang="zh-CN" altLang="en-US" smtClean="0"/>
              <a:pPr/>
              <a:t>2020/9/11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xmlns="" val="137710161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2514870-5082-4025-BC8A-5E070B8EB77D}" type="datetimeFigureOut">
              <a:rPr lang="zh-CN" altLang="en-US" smtClean="0"/>
              <a:pPr/>
              <a:t>2020/9/11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xmlns="" val="3882459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30"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30"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2514870-5082-4025-BC8A-5E070B8EB77D}" type="datetimeFigureOut">
              <a:rPr lang="zh-CN" altLang="en-US" smtClean="0"/>
              <a:pPr/>
              <a:t>2020/9/11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xmlns="" val="495540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2514870-5082-4025-BC8A-5E070B8EB77D}" type="datetimeFigureOut">
              <a:rPr lang="zh-CN" altLang="en-US" smtClean="0"/>
              <a:pPr/>
              <a:t>2020/9/11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xmlns="" val="3692567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2514870-5082-4025-BC8A-5E070B8EB77D}" type="datetimeFigureOut">
              <a:rPr lang="zh-CN" altLang="en-US" smtClean="0"/>
              <a:pPr/>
              <a:t>2020/9/11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xmlns="" val="3110429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51"/>
            <a:ext cx="3008313" cy="1162049"/>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2514870-5082-4025-BC8A-5E070B8EB77D}" type="datetimeFigureOut">
              <a:rPr lang="zh-CN" altLang="en-US" smtClean="0"/>
              <a:pPr/>
              <a:t>2020/9/11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xmlns="" val="455518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41"/>
            <a:ext cx="8229600" cy="1143001"/>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latin typeface="微软雅黑" pitchFamily="34" charset="-122"/>
                <a:ea typeface="微软雅黑" pitchFamily="34" charset="-122"/>
              </a:defRPr>
            </a:lvl1pPr>
          </a:lstStyle>
          <a:p>
            <a:r>
              <a:rPr lang="en-US" altLang="zh-CN" sz="1200" b="0" smtClean="0">
                <a:latin typeface="Calibri" charset="0"/>
                <a:ea typeface="宋体" charset="0"/>
                <a:cs typeface="Calibri" charset="0"/>
              </a:rPr>
              <a:t>&lt;日期/时间&gt;</a:t>
            </a:r>
            <a:endParaRPr lang="en-US" altLang="zh-CN" sz="1200" b="0">
              <a:latin typeface="Calibri" charset="0"/>
              <a:ea typeface="宋体" charset="0"/>
              <a:cs typeface="Calibri" charset="0"/>
            </a:endParaRPr>
          </a:p>
        </p:txBody>
      </p:sp>
      <p:sp>
        <p:nvSpPr>
          <p:cNvPr id="5" name="页脚占位符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itchFamily="34" charset="-122"/>
                <a:ea typeface="微软雅黑" pitchFamily="34" charset="-122"/>
              </a:defRPr>
            </a:lvl1pPr>
          </a:lstStyle>
          <a:p>
            <a:pPr algn="ctr"/>
            <a:r>
              <a:rPr lang="en-US" altLang="zh-CN" sz="1200" b="0" smtClean="0">
                <a:latin typeface="Calibri" charset="0"/>
                <a:ea typeface="宋体" charset="0"/>
                <a:cs typeface="Calibri" charset="0"/>
              </a:rPr>
              <a:t>&lt;页脚&gt;</a:t>
            </a:r>
            <a:endParaRPr lang="en-US" altLang="zh-CN" sz="1200" b="0">
              <a:latin typeface="Calibri" charset="0"/>
              <a:ea typeface="宋体" charset="0"/>
              <a:cs typeface="Calibri" charset="0"/>
            </a:endParaRPr>
          </a:p>
        </p:txBody>
      </p:sp>
      <p:sp>
        <p:nvSpPr>
          <p:cNvPr id="6" name="灯片编号占位符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latin typeface="微软雅黑" pitchFamily="34" charset="-122"/>
                <a:ea typeface="微软雅黑" pitchFamily="34" charset="-122"/>
              </a:defRPr>
            </a:lvl1pPr>
          </a:lstStyle>
          <a:p>
            <a:pPr algn="r"/>
            <a:r>
              <a:rPr lang="en-US" altLang="zh-CN" sz="1200" b="0" smtClean="0">
                <a:latin typeface="Calibri" charset="0"/>
                <a:ea typeface="宋体" charset="0"/>
                <a:cs typeface="Calibri" charset="0"/>
              </a:rPr>
              <a:t>&lt;#&gt;</a:t>
            </a:r>
            <a:endParaRPr lang="en-US" altLang="zh-CN" sz="1200" b="0">
              <a:latin typeface="Calibri" charset="0"/>
              <a:ea typeface="宋体" charset="0"/>
              <a:cs typeface="Calibri" charset="0"/>
            </a:endParaRPr>
          </a:p>
        </p:txBody>
      </p:sp>
    </p:spTree>
    <p:extLst>
      <p:ext uri="{BB962C8B-B14F-4D97-AF65-F5344CB8AC3E}">
        <p14:creationId xmlns:p14="http://schemas.microsoft.com/office/powerpoint/2010/main" xmlns="" val="1770703248"/>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Lst>
  <p:txStyles>
    <p:titleStyle>
      <a:lvl1pPr algn="ctr" defTabSz="914400" rtl="0" eaLnBrk="1" latinLnBrk="0" hangingPunct="1">
        <a:spcBef>
          <a:spcPct val="0"/>
        </a:spcBef>
        <a:buNone/>
        <a:defRPr sz="4400" kern="1200">
          <a:solidFill>
            <a:schemeClr val="tx1"/>
          </a:solidFill>
          <a:latin typeface="方正大标宋简体" pitchFamily="2" charset="-122"/>
          <a:ea typeface="方正大标宋简体" pitchFamily="2" charset="-122"/>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 Target="slide14.xml"/><Relationship Id="rId7"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slide" Target="slide18.xml"/><Relationship Id="rId4" Type="http://schemas.openxmlformats.org/officeDocument/2006/relationships/slide" Target="slide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slide" Target="slide24.xml"/><Relationship Id="rId4" Type="http://schemas.openxmlformats.org/officeDocument/2006/relationships/slide" Target="slide13.xml"/><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slide" Target="slide31.xml"/><Relationship Id="rId4" Type="http://schemas.openxmlformats.org/officeDocument/2006/relationships/slide" Target="slide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txBox="1">
            <a:spLocks/>
          </p:cNvSpPr>
          <p:nvPr/>
        </p:nvSpPr>
        <p:spPr>
          <a:xfrm>
            <a:off x="2051720" y="5229250"/>
            <a:ext cx="4663420" cy="4320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zh-CN" altLang="en-US" sz="2800" dirty="0" smtClean="0">
                <a:solidFill>
                  <a:schemeClr val="tx2"/>
                </a:solidFill>
                <a:effectLst>
                  <a:outerShdw blurRad="38100" dist="38100" dir="2700000" algn="tl">
                    <a:srgbClr val="000000">
                      <a:alpha val="43137"/>
                    </a:srgbClr>
                  </a:outerShdw>
                </a:effectLst>
                <a:latin typeface="华文新魏" pitchFamily="2" charset="-122"/>
                <a:ea typeface="华文新魏" pitchFamily="2" charset="-122"/>
              </a:rPr>
              <a:t>榆林市电大  电教科   乔少华</a:t>
            </a:r>
            <a:endParaRPr lang="en-US" altLang="zh-CN" sz="2800" dirty="0" smtClean="0">
              <a:solidFill>
                <a:schemeClr val="tx2"/>
              </a:solidFill>
              <a:effectLst>
                <a:outerShdw blurRad="38100" dist="38100" dir="2700000" algn="tl">
                  <a:srgbClr val="000000">
                    <a:alpha val="43137"/>
                  </a:srgbClr>
                </a:outerShdw>
              </a:effectLst>
              <a:latin typeface="华文新魏" pitchFamily="2" charset="-122"/>
              <a:ea typeface="华文新魏" pitchFamily="2" charset="-122"/>
            </a:endParaRPr>
          </a:p>
        </p:txBody>
      </p:sp>
      <p:sp>
        <p:nvSpPr>
          <p:cNvPr id="4" name="燕尾形 3"/>
          <p:cNvSpPr/>
          <p:nvPr/>
        </p:nvSpPr>
        <p:spPr>
          <a:xfrm>
            <a:off x="1619250" y="5265255"/>
            <a:ext cx="216446" cy="288032"/>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标题 1"/>
          <p:cNvSpPr txBox="1">
            <a:spLocks/>
          </p:cNvSpPr>
          <p:nvPr/>
        </p:nvSpPr>
        <p:spPr>
          <a:xfrm>
            <a:off x="357158" y="2285992"/>
            <a:ext cx="6072230" cy="936103"/>
          </a:xfrm>
          <a:prstGeom prst="rect">
            <a:avLst/>
          </a:prstGeom>
          <a:effectLst>
            <a:outerShdw blurRad="76200" dir="18900000" sy="23000" kx="-1200000" algn="bl" rotWithShape="0">
              <a:prstClr val="black">
                <a:alpha val="20000"/>
              </a:prstClr>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微软雅黑" pitchFamily="34" charset="-122"/>
                <a:ea typeface="微软雅黑" pitchFamily="34" charset="-122"/>
                <a:cs typeface="+mj-cs"/>
              </a:defRPr>
            </a:lvl1pPr>
          </a:lstStyle>
          <a:p>
            <a:r>
              <a:rPr lang="zh-CN" altLang="en-US" sz="6600" b="1" dirty="0" smtClean="0">
                <a:solidFill>
                  <a:schemeClr val="bg1"/>
                </a:solidFill>
                <a:latin typeface="华文行楷" panose="02010800040101010101" pitchFamily="2" charset="-122"/>
                <a:ea typeface="华文行楷" panose="02010800040101010101" pitchFamily="2" charset="-122"/>
              </a:rPr>
              <a:t>网络安全培训</a:t>
            </a:r>
            <a:endParaRPr lang="zh-CN" altLang="en-US" sz="6600" b="1" dirty="0">
              <a:solidFill>
                <a:schemeClr val="bg1"/>
              </a:solidFill>
              <a:latin typeface="华文行楷" panose="02010800040101010101" pitchFamily="2" charset="-122"/>
              <a:ea typeface="华文行楷" panose="02010800040101010101" pitchFamily="2" charset="-122"/>
            </a:endParaRPr>
          </a:p>
        </p:txBody>
      </p:sp>
      <p:grpSp>
        <p:nvGrpSpPr>
          <p:cNvPr id="8" name="组合 7"/>
          <p:cNvGrpSpPr/>
          <p:nvPr/>
        </p:nvGrpSpPr>
        <p:grpSpPr>
          <a:xfrm>
            <a:off x="5688418" y="1340710"/>
            <a:ext cx="2807606" cy="3960551"/>
            <a:chOff x="5688418" y="1340710"/>
            <a:chExt cx="2807606" cy="3960550"/>
          </a:xfrm>
        </p:grpSpPr>
        <p:pic>
          <p:nvPicPr>
            <p:cNvPr id="2" name="图片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228230" y="1340710"/>
              <a:ext cx="1440200" cy="144020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688418" y="2924930"/>
              <a:ext cx="1763982" cy="1771095"/>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236370" y="4034366"/>
              <a:ext cx="1259654" cy="1266894"/>
            </a:xfrm>
            <a:prstGeom prst="rect">
              <a:avLst/>
            </a:prstGeom>
          </p:spPr>
        </p:pic>
      </p:grpSp>
    </p:spTree>
    <p:extLst>
      <p:ext uri="{BB962C8B-B14F-4D97-AF65-F5344CB8AC3E}">
        <p14:creationId xmlns:p14="http://schemas.microsoft.com/office/powerpoint/2010/main" xmlns="" val="21442136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500"/>
                                        <p:tgtEl>
                                          <p:spTgt spid="5"/>
                                        </p:tgtEl>
                                      </p:cBhvr>
                                    </p:animEffect>
                                  </p:childTnLst>
                                </p:cTn>
                              </p:par>
                            </p:childTnLst>
                          </p:cTn>
                        </p:par>
                        <p:par>
                          <p:cTn id="8" fill="hold">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 name="文本框"/>
          <p:cNvSpPr>
            <a:spLocks noGrp="1"/>
          </p:cNvSpPr>
          <p:nvPr>
            <p:ph type="title" idx="4294967295"/>
          </p:nvPr>
        </p:nvSpPr>
        <p:spPr>
          <a:xfrm>
            <a:off x="1752600" y="228600"/>
            <a:ext cx="7391400" cy="838200"/>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a:lnSpc>
                <a:spcPct val="100000"/>
              </a:lnSpc>
              <a:spcBef>
                <a:spcPts val="0"/>
              </a:spcBef>
              <a:spcAft>
                <a:spcPts val="0"/>
              </a:spcAft>
              <a:buNone/>
            </a:pPr>
            <a:r>
              <a:rPr lang="zh-CN" altLang="en-US" sz="3200">
                <a:solidFill>
                  <a:srgbClr val="FFFFFF"/>
                </a:solidFill>
                <a:latin typeface="Arial" pitchFamily="34" charset="0"/>
                <a:ea typeface="微软雅黑" charset="0"/>
                <a:cs typeface="Times New Roman" charset="0"/>
              </a:rPr>
              <a:t>用户安全意识</a:t>
            </a:r>
          </a:p>
        </p:txBody>
      </p:sp>
      <p:sp>
        <p:nvSpPr>
          <p:cNvPr id="750" name="圆角矩形"/>
          <p:cNvSpPr>
            <a:spLocks/>
          </p:cNvSpPr>
          <p:nvPr/>
        </p:nvSpPr>
        <p:spPr>
          <a:xfrm>
            <a:off x="611450" y="1844780"/>
            <a:ext cx="6522253" cy="3991260"/>
          </a:xfrm>
          <a:prstGeom prst="roundRect">
            <a:avLst>
              <a:gd name="adj" fmla="val 16666"/>
            </a:avLst>
          </a:prstGeom>
          <a:gradFill rotWithShape="1">
            <a:gsLst>
              <a:gs pos="0">
                <a:srgbClr val="F8F8F8">
                  <a:alpha val="100000"/>
                </a:srgbClr>
              </a:gs>
              <a:gs pos="100000">
                <a:srgbClr val="EAEAEA">
                  <a:alpha val="100000"/>
                </a:srgbClr>
              </a:gs>
            </a:gsLst>
            <a:lin ang="5400000" scaled="1"/>
          </a:gradFill>
          <a:ln w="19050" cap="flat" cmpd="sng">
            <a:solidFill>
              <a:srgbClr val="8AC246"/>
            </a:solidFill>
            <a:prstDash val="solid"/>
            <a:round/>
          </a:ln>
        </p:spPr>
      </p:sp>
      <p:grpSp>
        <p:nvGrpSpPr>
          <p:cNvPr id="755" name="组合"/>
          <p:cNvGrpSpPr>
            <a:grpSpLocks/>
          </p:cNvGrpSpPr>
          <p:nvPr/>
        </p:nvGrpSpPr>
        <p:grpSpPr>
          <a:xfrm>
            <a:off x="1475570" y="1597261"/>
            <a:ext cx="4686299" cy="463549"/>
            <a:chOff x="2225675" y="1447800"/>
            <a:chExt cx="4686299" cy="463550"/>
          </a:xfrm>
        </p:grpSpPr>
        <p:sp>
          <p:nvSpPr>
            <p:cNvPr id="751" name="圆角矩形"/>
            <p:cNvSpPr>
              <a:spLocks/>
            </p:cNvSpPr>
            <p:nvPr/>
          </p:nvSpPr>
          <p:spPr>
            <a:xfrm>
              <a:off x="2225675" y="1447800"/>
              <a:ext cx="4686299" cy="463550"/>
            </a:xfrm>
            <a:prstGeom prst="roundRect">
              <a:avLst>
                <a:gd name="adj" fmla="val 17509"/>
              </a:avLst>
            </a:prstGeom>
            <a:solidFill>
              <a:srgbClr val="00B050"/>
            </a:solidFill>
            <a:ln w="9525" cap="flat" cmpd="sng">
              <a:noFill/>
              <a:prstDash val="solid"/>
              <a:round/>
            </a:ln>
          </p:spPr>
        </p:sp>
        <p:grpSp>
          <p:nvGrpSpPr>
            <p:cNvPr id="754" name="组合"/>
            <p:cNvGrpSpPr>
              <a:grpSpLocks/>
            </p:cNvGrpSpPr>
            <p:nvPr/>
          </p:nvGrpSpPr>
          <p:grpSpPr>
            <a:xfrm>
              <a:off x="2225675" y="1447800"/>
              <a:ext cx="4605462" cy="428779"/>
              <a:chOff x="2225675" y="1447800"/>
              <a:chExt cx="4605462" cy="428779"/>
            </a:xfrm>
          </p:grpSpPr>
          <p:sp>
            <p:nvSpPr>
              <p:cNvPr id="752" name="圆角矩形"/>
              <p:cNvSpPr>
                <a:spLocks/>
              </p:cNvSpPr>
              <p:nvPr/>
            </p:nvSpPr>
            <p:spPr>
              <a:xfrm>
                <a:off x="2225675" y="1765523"/>
                <a:ext cx="4605462" cy="111056"/>
              </a:xfrm>
              <a:prstGeom prst="roundRect">
                <a:avLst>
                  <a:gd name="adj" fmla="val 50000"/>
                </a:avLst>
              </a:prstGeom>
              <a:gradFill rotWithShape="1">
                <a:gsLst>
                  <a:gs pos="0">
                    <a:srgbClr val="8AC246">
                      <a:alpha val="0"/>
                    </a:srgbClr>
                  </a:gs>
                  <a:gs pos="100000">
                    <a:srgbClr val="D7E9BF">
                      <a:alpha val="100000"/>
                    </a:srgbClr>
                  </a:gs>
                </a:gsLst>
                <a:lin ang="5400000" scaled="1"/>
              </a:gradFill>
              <a:ln w="9525" cap="flat" cmpd="sng">
                <a:noFill/>
                <a:prstDash val="solid"/>
                <a:round/>
              </a:ln>
            </p:spPr>
          </p:sp>
          <p:sp>
            <p:nvSpPr>
              <p:cNvPr id="753" name="圆角矩形"/>
              <p:cNvSpPr>
                <a:spLocks/>
              </p:cNvSpPr>
              <p:nvPr/>
            </p:nvSpPr>
            <p:spPr>
              <a:xfrm>
                <a:off x="2225675" y="1447800"/>
                <a:ext cx="4605462" cy="111056"/>
              </a:xfrm>
              <a:prstGeom prst="roundRect">
                <a:avLst>
                  <a:gd name="adj" fmla="val 50000"/>
                </a:avLst>
              </a:prstGeom>
              <a:gradFill rotWithShape="1">
                <a:gsLst>
                  <a:gs pos="0">
                    <a:srgbClr val="D9EBC5">
                      <a:alpha val="100000"/>
                    </a:srgbClr>
                  </a:gs>
                  <a:gs pos="100000">
                    <a:srgbClr val="8AC246">
                      <a:alpha val="0"/>
                    </a:srgbClr>
                  </a:gs>
                </a:gsLst>
                <a:lin ang="5400000" scaled="1"/>
              </a:gradFill>
              <a:ln w="9525" cap="flat" cmpd="sng">
                <a:noFill/>
                <a:prstDash val="solid"/>
                <a:round/>
              </a:ln>
            </p:spPr>
          </p:sp>
        </p:grpSp>
      </p:grpSp>
      <p:sp>
        <p:nvSpPr>
          <p:cNvPr id="756" name="矩形"/>
          <p:cNvSpPr>
            <a:spLocks/>
          </p:cNvSpPr>
          <p:nvPr/>
        </p:nvSpPr>
        <p:spPr>
          <a:xfrm>
            <a:off x="2699738" y="1562180"/>
            <a:ext cx="2255838" cy="366713"/>
          </a:xfrm>
          <a:prstGeom prst="rect">
            <a:avLst/>
          </a:prstGeom>
          <a:noFill/>
          <a:ln w="9525" cap="flat" cmpd="sng">
            <a:noFill/>
            <a:prstDash val="solid"/>
            <a:miter/>
          </a:ln>
          <a:effectLst>
            <a:outerShdw dist="17961" dir="2700000" algn="ctr">
              <a:srgbClr val="333333">
                <a:alpha val="99607"/>
              </a:srgbClr>
            </a:outerShdw>
          </a:effectLst>
        </p:spPr>
        <p:txBody>
          <a:bodyPr vert="horz" wrap="none" lIns="91440" tIns="45720" rIns="91440" bIns="45720" anchor="t" anchorCtr="0">
            <a:prstTxWarp prst="textNoShape">
              <a:avLst/>
            </a:prstTxWarp>
          </a:bodyPr>
          <a:lstStyle/>
          <a:p>
            <a:pPr marL="0" indent="0" algn="ctr" fontAlgn="base" hangingPunct="1">
              <a:lnSpc>
                <a:spcPct val="100000"/>
              </a:lnSpc>
              <a:spcBef>
                <a:spcPct val="50000"/>
              </a:spcBef>
              <a:spcAft>
                <a:spcPts val="0"/>
              </a:spcAft>
              <a:buNone/>
            </a:pPr>
            <a:r>
              <a:rPr lang="zh-CN" altLang="en-US" sz="2400" dirty="0" smtClean="0">
                <a:solidFill>
                  <a:srgbClr val="000000"/>
                </a:solidFill>
                <a:latin typeface="Calibri" charset="0"/>
                <a:ea typeface="宋体" charset="0"/>
                <a:cs typeface="Calibri" charset="0"/>
              </a:rPr>
              <a:t>网络安全</a:t>
            </a:r>
            <a:r>
              <a:rPr lang="zh-CN" altLang="en-US" sz="2400" dirty="0">
                <a:solidFill>
                  <a:srgbClr val="000000"/>
                </a:solidFill>
                <a:latin typeface="Calibri" charset="0"/>
                <a:ea typeface="宋体" charset="0"/>
                <a:cs typeface="Calibri" charset="0"/>
              </a:rPr>
              <a:t>意识的培养</a:t>
            </a:r>
          </a:p>
        </p:txBody>
      </p:sp>
      <p:sp>
        <p:nvSpPr>
          <p:cNvPr id="757" name="矩形"/>
          <p:cNvSpPr>
            <a:spLocks/>
          </p:cNvSpPr>
          <p:nvPr/>
        </p:nvSpPr>
        <p:spPr>
          <a:xfrm>
            <a:off x="928662" y="2357430"/>
            <a:ext cx="6072230" cy="3429024"/>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lang="en-US" altLang="zh-CN" dirty="0" smtClean="0">
                <a:solidFill>
                  <a:srgbClr val="C00000"/>
                </a:solidFill>
              </a:rPr>
              <a:t>1</a:t>
            </a:r>
            <a:r>
              <a:rPr lang="zh-CN" altLang="en-US" dirty="0" smtClean="0">
                <a:solidFill>
                  <a:srgbClr val="C00000"/>
                </a:solidFill>
              </a:rPr>
              <a:t>、不要注册来源不明的网站，谨慎用手机号注册。</a:t>
            </a:r>
            <a:endParaRPr lang="en-US" altLang="zh-CN" dirty="0" smtClean="0">
              <a:solidFill>
                <a:srgbClr val="C00000"/>
              </a:solidFill>
            </a:endParaRPr>
          </a:p>
          <a:p>
            <a:r>
              <a:rPr lang="en-US" altLang="zh-CN" dirty="0" smtClean="0">
                <a:solidFill>
                  <a:srgbClr val="C00000"/>
                </a:solidFill>
              </a:rPr>
              <a:t>2</a:t>
            </a:r>
            <a:r>
              <a:rPr lang="zh-CN" altLang="en-US" dirty="0" smtClean="0">
                <a:solidFill>
                  <a:srgbClr val="C00000"/>
                </a:solidFill>
              </a:rPr>
              <a:t>、不扫来历不明二维码；</a:t>
            </a:r>
          </a:p>
          <a:p>
            <a:r>
              <a:rPr lang="en-US" altLang="zh-CN" dirty="0" smtClean="0">
                <a:solidFill>
                  <a:srgbClr val="C00000"/>
                </a:solidFill>
              </a:rPr>
              <a:t>3</a:t>
            </a:r>
            <a:r>
              <a:rPr lang="zh-CN" altLang="en-US" dirty="0" smtClean="0">
                <a:solidFill>
                  <a:srgbClr val="C00000"/>
                </a:solidFill>
              </a:rPr>
              <a:t>、不安装来历不明的程序；</a:t>
            </a:r>
          </a:p>
          <a:p>
            <a:r>
              <a:rPr lang="en-US" altLang="zh-CN" dirty="0" smtClean="0">
                <a:solidFill>
                  <a:srgbClr val="C00000"/>
                </a:solidFill>
              </a:rPr>
              <a:t>4</a:t>
            </a:r>
            <a:r>
              <a:rPr lang="zh-CN" altLang="en-US" dirty="0" smtClean="0">
                <a:solidFill>
                  <a:srgbClr val="C00000"/>
                </a:solidFill>
              </a:rPr>
              <a:t>、淘汰的电子产品信息销毁要彻底，防止不法分子恢复数据；</a:t>
            </a:r>
          </a:p>
          <a:p>
            <a:r>
              <a:rPr lang="en-US" altLang="zh-CN" dirty="0" smtClean="0">
                <a:solidFill>
                  <a:srgbClr val="C00000"/>
                </a:solidFill>
              </a:rPr>
              <a:t>5</a:t>
            </a:r>
            <a:r>
              <a:rPr lang="zh-CN" altLang="en-US" dirty="0" smtClean="0">
                <a:solidFill>
                  <a:srgbClr val="C00000"/>
                </a:solidFill>
              </a:rPr>
              <a:t>、带有个人信息的纸张单据处理需谨慎，需抹掉隐私信息；</a:t>
            </a:r>
          </a:p>
          <a:p>
            <a:r>
              <a:rPr lang="en-US" altLang="zh-CN" dirty="0" smtClean="0">
                <a:solidFill>
                  <a:srgbClr val="C00000"/>
                </a:solidFill>
              </a:rPr>
              <a:t>6</a:t>
            </a:r>
            <a:r>
              <a:rPr lang="zh-CN" altLang="en-US" dirty="0" smtClean="0">
                <a:solidFill>
                  <a:srgbClr val="C00000"/>
                </a:solidFill>
              </a:rPr>
              <a:t>、避免在社交软件上泄露过多个人信息，防止不法分子利用；</a:t>
            </a:r>
          </a:p>
          <a:p>
            <a:r>
              <a:rPr lang="en-US" altLang="zh-CN" dirty="0" smtClean="0">
                <a:solidFill>
                  <a:srgbClr val="C00000"/>
                </a:solidFill>
              </a:rPr>
              <a:t>7</a:t>
            </a:r>
            <a:r>
              <a:rPr lang="zh-CN" altLang="en-US" dirty="0" smtClean="0">
                <a:solidFill>
                  <a:srgbClr val="C00000"/>
                </a:solidFill>
              </a:rPr>
              <a:t>、慎用公共场所免费</a:t>
            </a:r>
            <a:r>
              <a:rPr lang="en-US" altLang="zh-CN" dirty="0" err="1" smtClean="0">
                <a:solidFill>
                  <a:srgbClr val="C00000"/>
                </a:solidFill>
              </a:rPr>
              <a:t>wifi</a:t>
            </a:r>
            <a:r>
              <a:rPr lang="zh-CN" altLang="en-US" dirty="0" smtClean="0">
                <a:solidFill>
                  <a:srgbClr val="C00000"/>
                </a:solidFill>
              </a:rPr>
              <a:t>，防止用户名密码泄露；</a:t>
            </a:r>
          </a:p>
          <a:p>
            <a:r>
              <a:rPr lang="en-US" altLang="zh-CN" dirty="0" smtClean="0">
                <a:solidFill>
                  <a:srgbClr val="C00000"/>
                </a:solidFill>
              </a:rPr>
              <a:t>8</a:t>
            </a:r>
            <a:r>
              <a:rPr lang="zh-CN" altLang="en-US" dirty="0" smtClean="0">
                <a:solidFill>
                  <a:srgbClr val="C00000"/>
                </a:solidFill>
              </a:rPr>
              <a:t>、不要点击邮件和短信中的链接，以免被“钓鱼”；</a:t>
            </a:r>
          </a:p>
          <a:p>
            <a:r>
              <a:rPr lang="en-US" altLang="zh-CN" dirty="0" smtClean="0">
                <a:solidFill>
                  <a:srgbClr val="C00000"/>
                </a:solidFill>
              </a:rPr>
              <a:t>9</a:t>
            </a:r>
            <a:r>
              <a:rPr lang="zh-CN" altLang="en-US" dirty="0" smtClean="0">
                <a:solidFill>
                  <a:srgbClr val="C00000"/>
                </a:solidFill>
              </a:rPr>
              <a:t>、不同软件不要使用同一组账号密码，以免造成损失。</a:t>
            </a:r>
          </a:p>
          <a:p>
            <a:r>
              <a:rPr lang="zh-CN" altLang="en-US" sz="2000" dirty="0" smtClean="0"/>
              <a:t/>
            </a:r>
            <a:br>
              <a:rPr lang="zh-CN" altLang="en-US" sz="2000" dirty="0" smtClean="0"/>
            </a:br>
            <a:endParaRPr lang="zh-CN" altLang="en-US" sz="2000" dirty="0">
              <a:solidFill>
                <a:schemeClr val="tx1"/>
              </a:solidFill>
              <a:latin typeface="黑体" pitchFamily="-84" charset="-122"/>
              <a:ea typeface="黑体" pitchFamily="-84" charset="-122"/>
              <a:cs typeface="黑体" pitchFamily="-84" charset="-122"/>
            </a:endParaRPr>
          </a:p>
          <a:p>
            <a:pPr marL="0" indent="0" algn="l">
              <a:lnSpc>
                <a:spcPct val="100000"/>
              </a:lnSpc>
              <a:spcBef>
                <a:spcPct val="50000"/>
              </a:spcBef>
              <a:spcAft>
                <a:spcPts val="0"/>
              </a:spcAft>
              <a:buChar char="•"/>
            </a:pPr>
            <a:endParaRPr lang="zh-CN" altLang="en-US" sz="2000" dirty="0">
              <a:solidFill>
                <a:schemeClr val="tx1"/>
              </a:solidFill>
              <a:latin typeface="黑体" pitchFamily="-84" charset="-122"/>
              <a:ea typeface="黑体" pitchFamily="-84" charset="-122"/>
              <a:cs typeface="黑体" pitchFamily="-84" charset="-122"/>
            </a:endParaRPr>
          </a:p>
        </p:txBody>
      </p:sp>
      <p:pic>
        <p:nvPicPr>
          <p:cNvPr id="11" name="图片 10">
            <a:hlinkClick r:id="rId3" action="ppaction://hlinksldjump"/>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07069" y="6021360"/>
            <a:ext cx="801561" cy="801561"/>
          </a:xfrm>
          <a:prstGeom prst="rect">
            <a:avLst/>
          </a:prstGeom>
        </p:spPr>
      </p:pic>
    </p:spTree>
    <p:extLst>
      <p:ext uri="{BB962C8B-B14F-4D97-AF65-F5344CB8AC3E}">
        <p14:creationId xmlns:p14="http://schemas.microsoft.com/office/powerpoint/2010/main" xmlns="" val="171993937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 name="文本框"/>
          <p:cNvSpPr>
            <a:spLocks noGrp="1"/>
          </p:cNvSpPr>
          <p:nvPr>
            <p:ph type="title" idx="4294967295"/>
          </p:nvPr>
        </p:nvSpPr>
        <p:spPr>
          <a:xfrm>
            <a:off x="1752600" y="228600"/>
            <a:ext cx="7391400" cy="838200"/>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a:lnSpc>
                <a:spcPct val="100000"/>
              </a:lnSpc>
              <a:spcBef>
                <a:spcPts val="0"/>
              </a:spcBef>
              <a:spcAft>
                <a:spcPts val="0"/>
              </a:spcAft>
              <a:buNone/>
            </a:pPr>
            <a:r>
              <a:rPr lang="zh-CN" altLang="en-US" sz="3200">
                <a:solidFill>
                  <a:srgbClr val="FFFFFF"/>
                </a:solidFill>
                <a:latin typeface="Arial" pitchFamily="34" charset="0"/>
                <a:ea typeface="微软雅黑" charset="0"/>
                <a:cs typeface="Times New Roman" charset="0"/>
              </a:rPr>
              <a:t>网络安全意识相关知识</a:t>
            </a:r>
          </a:p>
        </p:txBody>
      </p:sp>
      <p:sp>
        <p:nvSpPr>
          <p:cNvPr id="791" name="圆角矩形"/>
          <p:cNvSpPr>
            <a:spLocks/>
          </p:cNvSpPr>
          <p:nvPr/>
        </p:nvSpPr>
        <p:spPr>
          <a:xfrm>
            <a:off x="683460" y="1628750"/>
            <a:ext cx="6336879" cy="4248591"/>
          </a:xfrm>
          <a:prstGeom prst="roundRect">
            <a:avLst>
              <a:gd name="adj" fmla="val 16666"/>
            </a:avLst>
          </a:prstGeom>
          <a:gradFill rotWithShape="1">
            <a:gsLst>
              <a:gs pos="0">
                <a:srgbClr val="F8F8F8">
                  <a:alpha val="100000"/>
                </a:srgbClr>
              </a:gs>
              <a:gs pos="100000">
                <a:srgbClr val="EAEAEA">
                  <a:alpha val="100000"/>
                </a:srgbClr>
              </a:gs>
            </a:gsLst>
            <a:lin ang="5400000" scaled="1"/>
          </a:gradFill>
          <a:ln w="19050" cap="flat" cmpd="sng">
            <a:solidFill>
              <a:srgbClr val="8AC246"/>
            </a:solidFill>
            <a:prstDash val="solid"/>
            <a:round/>
          </a:ln>
        </p:spPr>
      </p:sp>
      <p:grpSp>
        <p:nvGrpSpPr>
          <p:cNvPr id="796" name="组合"/>
          <p:cNvGrpSpPr>
            <a:grpSpLocks/>
          </p:cNvGrpSpPr>
          <p:nvPr/>
        </p:nvGrpSpPr>
        <p:grpSpPr>
          <a:xfrm>
            <a:off x="1547581" y="1340710"/>
            <a:ext cx="4686299" cy="463549"/>
            <a:chOff x="2225675" y="1447800"/>
            <a:chExt cx="4686299" cy="463550"/>
          </a:xfrm>
        </p:grpSpPr>
        <p:sp>
          <p:nvSpPr>
            <p:cNvPr id="792" name="圆角矩形"/>
            <p:cNvSpPr>
              <a:spLocks/>
            </p:cNvSpPr>
            <p:nvPr/>
          </p:nvSpPr>
          <p:spPr>
            <a:xfrm>
              <a:off x="2225675" y="1447800"/>
              <a:ext cx="4686299" cy="463550"/>
            </a:xfrm>
            <a:prstGeom prst="roundRect">
              <a:avLst>
                <a:gd name="adj" fmla="val 17509"/>
              </a:avLst>
            </a:prstGeom>
            <a:solidFill>
              <a:srgbClr val="00B050"/>
            </a:solidFill>
            <a:ln w="9525" cap="flat" cmpd="sng">
              <a:noFill/>
              <a:prstDash val="solid"/>
              <a:round/>
            </a:ln>
          </p:spPr>
        </p:sp>
        <p:grpSp>
          <p:nvGrpSpPr>
            <p:cNvPr id="795" name="组合"/>
            <p:cNvGrpSpPr>
              <a:grpSpLocks/>
            </p:cNvGrpSpPr>
            <p:nvPr/>
          </p:nvGrpSpPr>
          <p:grpSpPr>
            <a:xfrm>
              <a:off x="2225675" y="1447800"/>
              <a:ext cx="4605462" cy="428779"/>
              <a:chOff x="2225675" y="1447800"/>
              <a:chExt cx="4605462" cy="428779"/>
            </a:xfrm>
          </p:grpSpPr>
          <p:sp>
            <p:nvSpPr>
              <p:cNvPr id="793" name="圆角矩形"/>
              <p:cNvSpPr>
                <a:spLocks/>
              </p:cNvSpPr>
              <p:nvPr/>
            </p:nvSpPr>
            <p:spPr>
              <a:xfrm>
                <a:off x="2225675" y="1765523"/>
                <a:ext cx="4605462" cy="111056"/>
              </a:xfrm>
              <a:prstGeom prst="roundRect">
                <a:avLst>
                  <a:gd name="adj" fmla="val 50000"/>
                </a:avLst>
              </a:prstGeom>
              <a:gradFill rotWithShape="1">
                <a:gsLst>
                  <a:gs pos="0">
                    <a:srgbClr val="8AC246">
                      <a:alpha val="0"/>
                    </a:srgbClr>
                  </a:gs>
                  <a:gs pos="100000">
                    <a:srgbClr val="D7E9BF">
                      <a:alpha val="100000"/>
                    </a:srgbClr>
                  </a:gs>
                </a:gsLst>
                <a:lin ang="5400000" scaled="1"/>
              </a:gradFill>
              <a:ln w="9525" cap="flat" cmpd="sng">
                <a:noFill/>
                <a:prstDash val="solid"/>
                <a:round/>
              </a:ln>
            </p:spPr>
          </p:sp>
          <p:sp>
            <p:nvSpPr>
              <p:cNvPr id="794" name="圆角矩形"/>
              <p:cNvSpPr>
                <a:spLocks/>
              </p:cNvSpPr>
              <p:nvPr/>
            </p:nvSpPr>
            <p:spPr>
              <a:xfrm>
                <a:off x="2225675" y="1447800"/>
                <a:ext cx="4605462" cy="111056"/>
              </a:xfrm>
              <a:prstGeom prst="roundRect">
                <a:avLst>
                  <a:gd name="adj" fmla="val 50000"/>
                </a:avLst>
              </a:prstGeom>
              <a:gradFill rotWithShape="1">
                <a:gsLst>
                  <a:gs pos="0">
                    <a:srgbClr val="D9EBC5">
                      <a:alpha val="100000"/>
                    </a:srgbClr>
                  </a:gs>
                  <a:gs pos="100000">
                    <a:srgbClr val="8AC246">
                      <a:alpha val="0"/>
                    </a:srgbClr>
                  </a:gs>
                </a:gsLst>
                <a:lin ang="5400000" scaled="1"/>
              </a:gradFill>
              <a:ln w="9525" cap="flat" cmpd="sng">
                <a:noFill/>
                <a:prstDash val="solid"/>
                <a:round/>
              </a:ln>
            </p:spPr>
          </p:sp>
        </p:grpSp>
      </p:grpSp>
      <p:sp>
        <p:nvSpPr>
          <p:cNvPr id="797" name="矩形"/>
          <p:cNvSpPr>
            <a:spLocks/>
          </p:cNvSpPr>
          <p:nvPr/>
        </p:nvSpPr>
        <p:spPr>
          <a:xfrm>
            <a:off x="2760427" y="1369285"/>
            <a:ext cx="2255838" cy="366713"/>
          </a:xfrm>
          <a:prstGeom prst="rect">
            <a:avLst/>
          </a:prstGeom>
          <a:noFill/>
          <a:ln w="9525" cap="flat" cmpd="sng">
            <a:noFill/>
            <a:prstDash val="solid"/>
            <a:miter/>
          </a:ln>
          <a:effectLst>
            <a:outerShdw dist="17961" dir="2700000" algn="ctr">
              <a:srgbClr val="333333">
                <a:alpha val="99607"/>
              </a:srgbClr>
            </a:outerShdw>
          </a:effectLst>
        </p:spPr>
        <p:txBody>
          <a:bodyPr vert="horz" wrap="none" lIns="91440" tIns="45720" rIns="91440" bIns="45720" anchor="t" anchorCtr="0">
            <a:prstTxWarp prst="textNoShape">
              <a:avLst/>
            </a:prstTxWarp>
          </a:bodyPr>
          <a:lstStyle/>
          <a:p>
            <a:pPr marL="0" indent="0" algn="ctr" fontAlgn="base" hangingPunct="1">
              <a:lnSpc>
                <a:spcPct val="100000"/>
              </a:lnSpc>
              <a:spcBef>
                <a:spcPct val="50000"/>
              </a:spcBef>
              <a:spcAft>
                <a:spcPts val="0"/>
              </a:spcAft>
              <a:buNone/>
            </a:pPr>
            <a:r>
              <a:rPr lang="zh-CN" altLang="en-US" sz="2400" dirty="0" smtClean="0">
                <a:solidFill>
                  <a:srgbClr val="000000"/>
                </a:solidFill>
                <a:latin typeface="Calibri" charset="0"/>
                <a:ea typeface="宋体" charset="0"/>
                <a:cs typeface="Calibri" charset="0"/>
              </a:rPr>
              <a:t>网络安全</a:t>
            </a:r>
            <a:r>
              <a:rPr lang="zh-CN" altLang="en-US" sz="2400" dirty="0">
                <a:solidFill>
                  <a:srgbClr val="000000"/>
                </a:solidFill>
                <a:latin typeface="Calibri" charset="0"/>
                <a:ea typeface="宋体" charset="0"/>
                <a:cs typeface="Calibri" charset="0"/>
              </a:rPr>
              <a:t>意识培训</a:t>
            </a:r>
          </a:p>
        </p:txBody>
      </p:sp>
      <p:sp>
        <p:nvSpPr>
          <p:cNvPr id="798" name="矩形"/>
          <p:cNvSpPr>
            <a:spLocks/>
          </p:cNvSpPr>
          <p:nvPr/>
        </p:nvSpPr>
        <p:spPr>
          <a:xfrm>
            <a:off x="848497" y="1988799"/>
            <a:ext cx="6395556" cy="336548"/>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ct val="50000"/>
              </a:spcBef>
              <a:spcAft>
                <a:spcPts val="0"/>
              </a:spcAft>
              <a:buChar char="•"/>
            </a:pPr>
            <a:r>
              <a:rPr lang="zh-CN" altLang="en-US" sz="2400" dirty="0">
                <a:solidFill>
                  <a:schemeClr val="tx1"/>
                </a:solidFill>
                <a:latin typeface="黑体" pitchFamily="-84" charset="-122"/>
                <a:ea typeface="黑体" pitchFamily="-84" charset="-122"/>
                <a:cs typeface="Calibri" charset="0"/>
              </a:rPr>
              <a:t>首先要让用户清楚哪些东西是需要保护的?</a:t>
            </a:r>
          </a:p>
        </p:txBody>
      </p:sp>
      <p:sp>
        <p:nvSpPr>
          <p:cNvPr id="799" name="矩形"/>
          <p:cNvSpPr>
            <a:spLocks/>
          </p:cNvSpPr>
          <p:nvPr/>
        </p:nvSpPr>
        <p:spPr>
          <a:xfrm>
            <a:off x="539440" y="2558848"/>
            <a:ext cx="6336880" cy="3534521"/>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742950" lvl="1" indent="-285750">
              <a:lnSpc>
                <a:spcPts val="2800"/>
              </a:lnSpc>
              <a:spcBef>
                <a:spcPct val="20000"/>
              </a:spcBef>
              <a:buSzPct val="100000"/>
              <a:buFont typeface="Arial" pitchFamily="34" charset="0"/>
              <a:buChar char="–"/>
            </a:pPr>
            <a:r>
              <a:rPr lang="zh-CN" altLang="en-US" dirty="0" smtClean="0">
                <a:solidFill>
                  <a:srgbClr val="FF0000"/>
                </a:solidFill>
                <a:latin typeface="华文楷体" charset="-122"/>
                <a:ea typeface="华文楷体" charset="-122"/>
                <a:cs typeface="黑体" pitchFamily="-84" charset="-122"/>
              </a:rPr>
              <a:t>私</a:t>
            </a:r>
            <a:r>
              <a:rPr lang="zh-CN" altLang="en-US" dirty="0">
                <a:solidFill>
                  <a:srgbClr val="FF0000"/>
                </a:solidFill>
                <a:latin typeface="华文楷体" charset="-122"/>
                <a:ea typeface="华文楷体" charset="-122"/>
                <a:cs typeface="黑体" pitchFamily="-84" charset="-122"/>
              </a:rPr>
              <a:t>密的信息（姓名、出生日期、身份证号、个人身份识别信息、住址、电话号码 、车牌号码等</a:t>
            </a:r>
            <a:r>
              <a:rPr lang="zh-CN" altLang="en-US" dirty="0" smtClean="0">
                <a:solidFill>
                  <a:srgbClr val="FF0000"/>
                </a:solidFill>
                <a:latin typeface="华文楷体" charset="-122"/>
                <a:ea typeface="华文楷体" charset="-122"/>
                <a:cs typeface="黑体" pitchFamily="-84" charset="-122"/>
              </a:rPr>
              <a:t>）</a:t>
            </a:r>
            <a:endParaRPr lang="zh-CN" altLang="en-US" dirty="0">
              <a:solidFill>
                <a:srgbClr val="FF0000"/>
              </a:solidFill>
              <a:latin typeface="华文楷体" charset="-122"/>
              <a:ea typeface="华文楷体" charset="-122"/>
              <a:cs typeface="黑体" pitchFamily="-84" charset="-122"/>
            </a:endParaRPr>
          </a:p>
          <a:p>
            <a:pPr marL="742950" lvl="1" indent="-285750" algn="l" eaLnBrk="1" fontAlgn="base" latinLnBrk="0" hangingPunct="1">
              <a:lnSpc>
                <a:spcPts val="2800"/>
              </a:lnSpc>
              <a:spcBef>
                <a:spcPct val="20000"/>
              </a:spcBef>
              <a:spcAft>
                <a:spcPts val="0"/>
              </a:spcAft>
              <a:buSzPct val="100000"/>
              <a:buFont typeface="Arial" pitchFamily="34" charset="0"/>
              <a:buChar char="–"/>
            </a:pPr>
            <a:r>
              <a:rPr lang="zh-CN" altLang="en-US" dirty="0">
                <a:solidFill>
                  <a:srgbClr val="FF0000"/>
                </a:solidFill>
                <a:latin typeface="华文楷体" charset="-122"/>
                <a:ea typeface="华文楷体" charset="-122"/>
                <a:cs typeface="黑体" pitchFamily="-84" charset="-122"/>
              </a:rPr>
              <a:t>帐号信息及</a:t>
            </a:r>
            <a:r>
              <a:rPr lang="zh-CN" altLang="en-US" dirty="0" smtClean="0">
                <a:solidFill>
                  <a:srgbClr val="FF0000"/>
                </a:solidFill>
                <a:latin typeface="华文楷体" charset="-122"/>
                <a:ea typeface="华文楷体" charset="-122"/>
                <a:cs typeface="黑体" pitchFamily="-84" charset="-122"/>
              </a:rPr>
              <a:t>密码</a:t>
            </a:r>
            <a:endParaRPr lang="en-US" altLang="zh-CN" dirty="0" smtClean="0">
              <a:solidFill>
                <a:srgbClr val="FF0000"/>
              </a:solidFill>
              <a:latin typeface="华文楷体" charset="-122"/>
              <a:ea typeface="华文楷体" charset="-122"/>
              <a:cs typeface="黑体" pitchFamily="-84" charset="-122"/>
            </a:endParaRPr>
          </a:p>
          <a:p>
            <a:pPr marL="742950" lvl="1" indent="-285750">
              <a:lnSpc>
                <a:spcPts val="2800"/>
              </a:lnSpc>
              <a:spcBef>
                <a:spcPct val="20000"/>
              </a:spcBef>
              <a:buSzPct val="100000"/>
              <a:buFont typeface="Arial" pitchFamily="34" charset="0"/>
              <a:buChar char="–"/>
            </a:pPr>
            <a:r>
              <a:rPr lang="zh-CN" altLang="en-US" dirty="0">
                <a:solidFill>
                  <a:srgbClr val="FF0000"/>
                </a:solidFill>
                <a:latin typeface="华文楷体" charset="-122"/>
                <a:ea typeface="华文楷体" charset="-122"/>
                <a:cs typeface="黑体" pitchFamily="-84" charset="-122"/>
              </a:rPr>
              <a:t>系统及网络的可用性及安全性（办公的PC，家用的PC等</a:t>
            </a:r>
            <a:r>
              <a:rPr lang="zh-CN" altLang="en-US" dirty="0" smtClean="0">
                <a:solidFill>
                  <a:srgbClr val="FF0000"/>
                </a:solidFill>
                <a:latin typeface="华文楷体" charset="-122"/>
                <a:ea typeface="华文楷体" charset="-122"/>
                <a:cs typeface="黑体" pitchFamily="-84" charset="-122"/>
              </a:rPr>
              <a:t>）</a:t>
            </a:r>
            <a:endParaRPr lang="zh-CN" altLang="en-US" dirty="0">
              <a:solidFill>
                <a:srgbClr val="FF0000"/>
              </a:solidFill>
              <a:latin typeface="华文楷体" charset="-122"/>
              <a:ea typeface="华文楷体" charset="-122"/>
              <a:cs typeface="黑体" pitchFamily="-84" charset="-122"/>
            </a:endParaRPr>
          </a:p>
          <a:p>
            <a:pPr marL="742950" lvl="1" indent="-285750" algn="l" eaLnBrk="1" fontAlgn="base" latinLnBrk="0" hangingPunct="1">
              <a:lnSpc>
                <a:spcPts val="2800"/>
              </a:lnSpc>
              <a:spcBef>
                <a:spcPct val="20000"/>
              </a:spcBef>
              <a:spcAft>
                <a:spcPts val="0"/>
              </a:spcAft>
              <a:buSzPct val="100000"/>
              <a:buFont typeface="Arial" pitchFamily="34" charset="0"/>
              <a:buChar char="–"/>
            </a:pPr>
            <a:r>
              <a:rPr lang="zh-CN" altLang="en-US" dirty="0">
                <a:solidFill>
                  <a:srgbClr val="FF0000"/>
                </a:solidFill>
                <a:latin typeface="华文楷体" charset="-122"/>
                <a:ea typeface="华文楷体" charset="-122"/>
                <a:cs typeface="黑体" pitchFamily="-84" charset="-122"/>
              </a:rPr>
              <a:t>研究成果、项目文档</a:t>
            </a:r>
            <a:r>
              <a:rPr lang="zh-CN" altLang="en-US" dirty="0" smtClean="0">
                <a:solidFill>
                  <a:srgbClr val="FF0000"/>
                </a:solidFill>
                <a:latin typeface="华文楷体" charset="-122"/>
                <a:ea typeface="华文楷体" charset="-122"/>
                <a:cs typeface="黑体" pitchFamily="-84" charset="-122"/>
              </a:rPr>
              <a:t>等</a:t>
            </a:r>
            <a:endParaRPr lang="zh-CN" altLang="en-US" dirty="0">
              <a:solidFill>
                <a:srgbClr val="FF0000"/>
              </a:solidFill>
              <a:latin typeface="华文楷体" charset="-122"/>
              <a:ea typeface="华文楷体" charset="-122"/>
              <a:cs typeface="黑体" pitchFamily="-84" charset="-122"/>
            </a:endParaRPr>
          </a:p>
          <a:p>
            <a:pPr marL="742950" lvl="1" indent="-285750" algn="l" eaLnBrk="1" fontAlgn="base" latinLnBrk="0" hangingPunct="1">
              <a:lnSpc>
                <a:spcPts val="2800"/>
              </a:lnSpc>
              <a:spcBef>
                <a:spcPct val="20000"/>
              </a:spcBef>
              <a:spcAft>
                <a:spcPts val="0"/>
              </a:spcAft>
              <a:buSzPct val="100000"/>
              <a:buFont typeface="Arial" pitchFamily="34" charset="0"/>
              <a:buChar char="–"/>
            </a:pPr>
            <a:r>
              <a:rPr lang="zh-CN" altLang="en-US" dirty="0">
                <a:solidFill>
                  <a:schemeClr val="tx1"/>
                </a:solidFill>
                <a:latin typeface="华文楷体" charset="-122"/>
                <a:ea typeface="华文楷体" charset="-122"/>
                <a:cs typeface="黑体" pitchFamily="-84" charset="-122"/>
              </a:rPr>
              <a:t>虚拟财产(游戏帐号、qq帐号</a:t>
            </a:r>
            <a:r>
              <a:rPr lang="zh-CN" altLang="en-US" dirty="0" smtClean="0">
                <a:solidFill>
                  <a:schemeClr val="tx1"/>
                </a:solidFill>
                <a:latin typeface="华文楷体" charset="-122"/>
                <a:ea typeface="华文楷体" charset="-122"/>
                <a:cs typeface="黑体" pitchFamily="-84" charset="-122"/>
              </a:rPr>
              <a:t>）</a:t>
            </a:r>
            <a:endParaRPr lang="zh-CN" altLang="en-US" dirty="0">
              <a:solidFill>
                <a:srgbClr val="FF0000"/>
              </a:solidFill>
              <a:latin typeface="华文楷体" charset="-122"/>
              <a:ea typeface="华文楷体" charset="-122"/>
              <a:cs typeface="黑体" pitchFamily="-84" charset="-122"/>
            </a:endParaRPr>
          </a:p>
          <a:p>
            <a:pPr marL="742950" lvl="1" indent="-285750" algn="l" eaLnBrk="1" fontAlgn="base" latinLnBrk="0" hangingPunct="1">
              <a:lnSpc>
                <a:spcPts val="2800"/>
              </a:lnSpc>
              <a:spcBef>
                <a:spcPct val="20000"/>
              </a:spcBef>
              <a:spcAft>
                <a:spcPts val="0"/>
              </a:spcAft>
              <a:buSzPct val="100000"/>
              <a:buFont typeface="Arial" pitchFamily="34" charset="0"/>
              <a:buChar char="–"/>
            </a:pPr>
            <a:r>
              <a:rPr lang="zh-CN" altLang="en-US" dirty="0">
                <a:solidFill>
                  <a:schemeClr val="tx1"/>
                </a:solidFill>
                <a:latin typeface="华文楷体" charset="-122"/>
                <a:ea typeface="华文楷体" charset="-122"/>
                <a:cs typeface="黑体" pitchFamily="-84" charset="-122"/>
              </a:rPr>
              <a:t>真实的钱财（网络银行账号、股票基金帐户）</a:t>
            </a:r>
            <a:endParaRPr lang="zh-CN" altLang="en-US" dirty="0">
              <a:solidFill>
                <a:schemeClr val="tx1"/>
              </a:solidFill>
              <a:latin typeface="华文楷体" charset="-122"/>
              <a:ea typeface="华文楷体" charset="-122"/>
              <a:cs typeface="Calibri" charset="0"/>
            </a:endParaRPr>
          </a:p>
        </p:txBody>
      </p:sp>
      <p:grpSp>
        <p:nvGrpSpPr>
          <p:cNvPr id="4" name="组合 3"/>
          <p:cNvGrpSpPr/>
          <p:nvPr/>
        </p:nvGrpSpPr>
        <p:grpSpPr>
          <a:xfrm>
            <a:off x="6516270" y="1700760"/>
            <a:ext cx="2592360" cy="2204957"/>
            <a:chOff x="6300240" y="2852920"/>
            <a:chExt cx="2592360" cy="2204957"/>
          </a:xfrm>
        </p:grpSpPr>
        <p:sp>
          <p:nvSpPr>
            <p:cNvPr id="2" name="爆炸形 2 1">
              <a:hlinkClick r:id="rId3" action="ppaction://hlinksldjump"/>
            </p:cNvPr>
            <p:cNvSpPr/>
            <p:nvPr/>
          </p:nvSpPr>
          <p:spPr>
            <a:xfrm>
              <a:off x="6300240" y="2852920"/>
              <a:ext cx="2592360" cy="2204957"/>
            </a:xfrm>
            <a:prstGeom prst="irregularSeal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rot="19973837">
              <a:off x="6732299" y="3396152"/>
              <a:ext cx="1728240" cy="1200329"/>
            </a:xfrm>
            <a:prstGeom prst="rect">
              <a:avLst/>
            </a:prstGeom>
            <a:noFill/>
          </p:spPr>
          <p:txBody>
            <a:bodyPr wrap="square" rtlCol="0">
              <a:spAutoFit/>
            </a:bodyPr>
            <a:lstStyle/>
            <a:p>
              <a:r>
                <a:rPr lang="zh-CN" altLang="en-US" sz="3600" dirty="0" smtClean="0">
                  <a:solidFill>
                    <a:srgbClr val="FF0000"/>
                  </a:solidFill>
                  <a:effectLst>
                    <a:outerShdw blurRad="38100" dist="38100" dir="2700000" algn="tl">
                      <a:srgbClr val="000000">
                        <a:alpha val="43137"/>
                      </a:srgbClr>
                    </a:outerShdw>
                  </a:effectLst>
                  <a:latin typeface="方正粗黑宋简体" pitchFamily="2" charset="-122"/>
                  <a:ea typeface="方正粗黑宋简体" pitchFamily="2" charset="-122"/>
                </a:rPr>
                <a:t>个人敏感信息</a:t>
              </a:r>
            </a:p>
          </p:txBody>
        </p:sp>
      </p:grpSp>
      <p:pic>
        <p:nvPicPr>
          <p:cNvPr id="15" name="图片 14">
            <a:hlinkClick r:id="rId4" action="ppaction://hlinksldjump"/>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307069" y="6021360"/>
            <a:ext cx="801561" cy="801561"/>
          </a:xfrm>
          <a:prstGeom prst="rect">
            <a:avLst/>
          </a:prstGeom>
        </p:spPr>
      </p:pic>
    </p:spTree>
    <p:extLst>
      <p:ext uri="{BB962C8B-B14F-4D97-AF65-F5344CB8AC3E}">
        <p14:creationId xmlns:p14="http://schemas.microsoft.com/office/powerpoint/2010/main" xmlns="" val="205961935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p:cNvSpPr>
            <a:spLocks/>
          </p:cNvSpPr>
          <p:nvPr/>
        </p:nvSpPr>
        <p:spPr>
          <a:xfrm>
            <a:off x="683460" y="1628750"/>
            <a:ext cx="6336879" cy="4248591"/>
          </a:xfrm>
          <a:prstGeom prst="roundRect">
            <a:avLst>
              <a:gd name="adj" fmla="val 16666"/>
            </a:avLst>
          </a:prstGeom>
          <a:gradFill rotWithShape="1">
            <a:gsLst>
              <a:gs pos="0">
                <a:srgbClr val="F8F8F8">
                  <a:alpha val="100000"/>
                </a:srgbClr>
              </a:gs>
              <a:gs pos="100000">
                <a:srgbClr val="EAEAEA">
                  <a:alpha val="100000"/>
                </a:srgbClr>
              </a:gs>
            </a:gsLst>
            <a:lin ang="5400000" scaled="1"/>
          </a:gradFill>
          <a:ln w="19050" cap="flat" cmpd="sng">
            <a:solidFill>
              <a:srgbClr val="8AC246"/>
            </a:solidFill>
            <a:prstDash val="solid"/>
            <a:round/>
          </a:ln>
        </p:spPr>
      </p:sp>
      <p:grpSp>
        <p:nvGrpSpPr>
          <p:cNvPr id="2" name="组合 1"/>
          <p:cNvGrpSpPr/>
          <p:nvPr/>
        </p:nvGrpSpPr>
        <p:grpSpPr>
          <a:xfrm rot="2531365">
            <a:off x="67162" y="4447294"/>
            <a:ext cx="2592360" cy="2204957"/>
            <a:chOff x="6300240" y="2852920"/>
            <a:chExt cx="2592360" cy="2204957"/>
          </a:xfrm>
        </p:grpSpPr>
        <p:sp>
          <p:nvSpPr>
            <p:cNvPr id="3" name="爆炸形 2 2"/>
            <p:cNvSpPr/>
            <p:nvPr/>
          </p:nvSpPr>
          <p:spPr>
            <a:xfrm>
              <a:off x="6300240" y="2852920"/>
              <a:ext cx="2592360" cy="2204957"/>
            </a:xfrm>
            <a:prstGeom prst="irregularSeal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rot="19973837">
              <a:off x="6732299" y="3396152"/>
              <a:ext cx="1728240" cy="1200329"/>
            </a:xfrm>
            <a:prstGeom prst="rect">
              <a:avLst/>
            </a:prstGeom>
            <a:noFill/>
          </p:spPr>
          <p:txBody>
            <a:bodyPr wrap="square" rtlCol="0">
              <a:spAutoFit/>
            </a:bodyPr>
            <a:lstStyle/>
            <a:p>
              <a:r>
                <a:rPr lang="zh-CN" altLang="en-US" sz="3600" dirty="0" smtClean="0">
                  <a:solidFill>
                    <a:srgbClr val="FF0000"/>
                  </a:solidFill>
                  <a:effectLst>
                    <a:outerShdw blurRad="38100" dist="38100" dir="2700000" algn="tl">
                      <a:srgbClr val="000000">
                        <a:alpha val="43137"/>
                      </a:srgbClr>
                    </a:outerShdw>
                  </a:effectLst>
                  <a:latin typeface="方正粗黑宋简体" pitchFamily="2" charset="-122"/>
                  <a:ea typeface="方正粗黑宋简体" pitchFamily="2" charset="-122"/>
                </a:rPr>
                <a:t>个人敏感信息</a:t>
              </a:r>
            </a:p>
          </p:txBody>
        </p:sp>
      </p:grpSp>
      <p:sp>
        <p:nvSpPr>
          <p:cNvPr id="6" name="TextBox 5"/>
          <p:cNvSpPr txBox="1"/>
          <p:nvPr/>
        </p:nvSpPr>
        <p:spPr>
          <a:xfrm>
            <a:off x="1363342" y="2098041"/>
            <a:ext cx="5368958" cy="2677656"/>
          </a:xfrm>
          <a:prstGeom prst="rect">
            <a:avLst/>
          </a:prstGeom>
          <a:noFill/>
        </p:spPr>
        <p:txBody>
          <a:bodyPr wrap="square" rtlCol="0">
            <a:spAutoFit/>
          </a:bodyPr>
          <a:lstStyle/>
          <a:p>
            <a:pPr indent="457200"/>
            <a:r>
              <a:rPr lang="zh-CN" altLang="en-US" sz="2400" b="0" dirty="0" smtClean="0">
                <a:latin typeface="华文楷体" pitchFamily="2" charset="-122"/>
                <a:ea typeface="华文楷体" pitchFamily="2" charset="-122"/>
              </a:rPr>
              <a:t>是指一旦泄露、非法提供或滥用可能危害人身和财产安全，极易导致个人名誉、身心健康受到损害或歧视性待遇等的个人信息。除了财产信息、健康生理信息、生物识别信息、身份信息和网络身份标识信息之外，还包括电话号码、网页浏览记录、行踪轨迹等。</a:t>
            </a:r>
          </a:p>
        </p:txBody>
      </p:sp>
      <p:sp>
        <p:nvSpPr>
          <p:cNvPr id="7" name="圆角矩形"/>
          <p:cNvSpPr>
            <a:spLocks/>
          </p:cNvSpPr>
          <p:nvPr/>
        </p:nvSpPr>
        <p:spPr>
          <a:xfrm>
            <a:off x="1547581" y="1340710"/>
            <a:ext cx="4686299" cy="463549"/>
          </a:xfrm>
          <a:prstGeom prst="roundRect">
            <a:avLst>
              <a:gd name="adj" fmla="val 17509"/>
            </a:avLst>
          </a:prstGeom>
          <a:solidFill>
            <a:srgbClr val="00B050"/>
          </a:solidFill>
          <a:ln w="9525" cap="flat" cmpd="sng">
            <a:noFill/>
            <a:prstDash val="solid"/>
            <a:round/>
          </a:ln>
        </p:spPr>
      </p:sp>
      <p:grpSp>
        <p:nvGrpSpPr>
          <p:cNvPr id="8" name="组合"/>
          <p:cNvGrpSpPr>
            <a:grpSpLocks/>
          </p:cNvGrpSpPr>
          <p:nvPr/>
        </p:nvGrpSpPr>
        <p:grpSpPr>
          <a:xfrm>
            <a:off x="1547581" y="1340710"/>
            <a:ext cx="4686299" cy="463549"/>
            <a:chOff x="2225675" y="1447800"/>
            <a:chExt cx="4686299" cy="463550"/>
          </a:xfrm>
        </p:grpSpPr>
        <p:sp>
          <p:nvSpPr>
            <p:cNvPr id="9" name="圆角矩形"/>
            <p:cNvSpPr>
              <a:spLocks/>
            </p:cNvSpPr>
            <p:nvPr/>
          </p:nvSpPr>
          <p:spPr>
            <a:xfrm>
              <a:off x="2225675" y="1447800"/>
              <a:ext cx="4686299" cy="463550"/>
            </a:xfrm>
            <a:prstGeom prst="roundRect">
              <a:avLst>
                <a:gd name="adj" fmla="val 17509"/>
              </a:avLst>
            </a:prstGeom>
            <a:solidFill>
              <a:srgbClr val="00B050"/>
            </a:solidFill>
            <a:ln w="9525" cap="flat" cmpd="sng">
              <a:noFill/>
              <a:prstDash val="solid"/>
              <a:round/>
            </a:ln>
          </p:spPr>
        </p:sp>
        <p:grpSp>
          <p:nvGrpSpPr>
            <p:cNvPr id="10" name="组合"/>
            <p:cNvGrpSpPr>
              <a:grpSpLocks/>
            </p:cNvGrpSpPr>
            <p:nvPr/>
          </p:nvGrpSpPr>
          <p:grpSpPr>
            <a:xfrm>
              <a:off x="2225675" y="1447800"/>
              <a:ext cx="4605462" cy="428779"/>
              <a:chOff x="2225675" y="1447800"/>
              <a:chExt cx="4605462" cy="428779"/>
            </a:xfrm>
          </p:grpSpPr>
          <p:sp>
            <p:nvSpPr>
              <p:cNvPr id="11" name="圆角矩形"/>
              <p:cNvSpPr>
                <a:spLocks/>
              </p:cNvSpPr>
              <p:nvPr/>
            </p:nvSpPr>
            <p:spPr>
              <a:xfrm>
                <a:off x="2225675" y="1765523"/>
                <a:ext cx="4605462" cy="111056"/>
              </a:xfrm>
              <a:prstGeom prst="roundRect">
                <a:avLst>
                  <a:gd name="adj" fmla="val 50000"/>
                </a:avLst>
              </a:prstGeom>
              <a:gradFill rotWithShape="1">
                <a:gsLst>
                  <a:gs pos="0">
                    <a:srgbClr val="8AC246">
                      <a:alpha val="0"/>
                    </a:srgbClr>
                  </a:gs>
                  <a:gs pos="100000">
                    <a:srgbClr val="D7E9BF">
                      <a:alpha val="100000"/>
                    </a:srgbClr>
                  </a:gs>
                </a:gsLst>
                <a:lin ang="5400000" scaled="1"/>
              </a:gradFill>
              <a:ln w="9525" cap="flat" cmpd="sng">
                <a:noFill/>
                <a:prstDash val="solid"/>
                <a:round/>
              </a:ln>
            </p:spPr>
          </p:sp>
          <p:sp>
            <p:nvSpPr>
              <p:cNvPr id="12" name="圆角矩形"/>
              <p:cNvSpPr>
                <a:spLocks/>
              </p:cNvSpPr>
              <p:nvPr/>
            </p:nvSpPr>
            <p:spPr>
              <a:xfrm>
                <a:off x="2225675" y="1447800"/>
                <a:ext cx="4605462" cy="111056"/>
              </a:xfrm>
              <a:prstGeom prst="roundRect">
                <a:avLst>
                  <a:gd name="adj" fmla="val 50000"/>
                </a:avLst>
              </a:prstGeom>
              <a:gradFill rotWithShape="1">
                <a:gsLst>
                  <a:gs pos="0">
                    <a:srgbClr val="D9EBC5">
                      <a:alpha val="100000"/>
                    </a:srgbClr>
                  </a:gs>
                  <a:gs pos="100000">
                    <a:srgbClr val="8AC246">
                      <a:alpha val="0"/>
                    </a:srgbClr>
                  </a:gs>
                </a:gsLst>
                <a:lin ang="5400000" scaled="1"/>
              </a:gradFill>
              <a:ln w="9525" cap="flat" cmpd="sng">
                <a:noFill/>
                <a:prstDash val="solid"/>
                <a:round/>
              </a:ln>
            </p:spPr>
          </p:sp>
        </p:grpSp>
      </p:grpSp>
      <p:sp>
        <p:nvSpPr>
          <p:cNvPr id="14" name="矩形"/>
          <p:cNvSpPr>
            <a:spLocks/>
          </p:cNvSpPr>
          <p:nvPr/>
        </p:nvSpPr>
        <p:spPr>
          <a:xfrm>
            <a:off x="2760427" y="1369285"/>
            <a:ext cx="2255838" cy="366713"/>
          </a:xfrm>
          <a:prstGeom prst="rect">
            <a:avLst/>
          </a:prstGeom>
          <a:noFill/>
          <a:ln w="9525" cap="flat" cmpd="sng">
            <a:noFill/>
            <a:prstDash val="solid"/>
            <a:miter/>
          </a:ln>
          <a:effectLst>
            <a:outerShdw dist="17961" dir="2700000" algn="ctr">
              <a:srgbClr val="333333">
                <a:alpha val="99607"/>
              </a:srgbClr>
            </a:outerShdw>
          </a:effectLst>
        </p:spPr>
        <p:txBody>
          <a:bodyPr vert="horz" wrap="none" lIns="91440" tIns="45720" rIns="91440" bIns="45720" anchor="t" anchorCtr="0">
            <a:prstTxWarp prst="textNoShape">
              <a:avLst/>
            </a:prstTxWarp>
          </a:bodyPr>
          <a:lstStyle/>
          <a:p>
            <a:pPr marL="0" indent="0" algn="ctr" fontAlgn="base" hangingPunct="1">
              <a:lnSpc>
                <a:spcPct val="100000"/>
              </a:lnSpc>
              <a:spcBef>
                <a:spcPct val="50000"/>
              </a:spcBef>
              <a:spcAft>
                <a:spcPts val="0"/>
              </a:spcAft>
              <a:buNone/>
            </a:pPr>
            <a:r>
              <a:rPr lang="zh-CN" altLang="en-US" sz="2400" dirty="0">
                <a:solidFill>
                  <a:srgbClr val="000000"/>
                </a:solidFill>
                <a:latin typeface="Calibri" charset="0"/>
                <a:ea typeface="宋体" charset="0"/>
                <a:cs typeface="Calibri" charset="0"/>
              </a:rPr>
              <a:t>安全意识培训</a:t>
            </a:r>
          </a:p>
        </p:txBody>
      </p:sp>
      <p:pic>
        <p:nvPicPr>
          <p:cNvPr id="15" name="图片 14">
            <a:hlinkClick r:id="rId2" action="ppaction://hlinksldjump"/>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07069" y="6021360"/>
            <a:ext cx="801561" cy="801561"/>
          </a:xfrm>
          <a:prstGeom prst="rect">
            <a:avLst/>
          </a:prstGeom>
        </p:spPr>
      </p:pic>
    </p:spTree>
    <p:extLst>
      <p:ext uri="{BB962C8B-B14F-4D97-AF65-F5344CB8AC3E}">
        <p14:creationId xmlns:p14="http://schemas.microsoft.com/office/powerpoint/2010/main" xmlns="" val="2242020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 name="文本框"/>
          <p:cNvSpPr>
            <a:spLocks noGrp="1"/>
          </p:cNvSpPr>
          <p:nvPr>
            <p:ph type="title" idx="4294967295"/>
          </p:nvPr>
        </p:nvSpPr>
        <p:spPr>
          <a:xfrm>
            <a:off x="1752600" y="228600"/>
            <a:ext cx="7391400" cy="838200"/>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a:lnSpc>
                <a:spcPct val="100000"/>
              </a:lnSpc>
              <a:spcBef>
                <a:spcPts val="0"/>
              </a:spcBef>
              <a:spcAft>
                <a:spcPts val="0"/>
              </a:spcAft>
              <a:buNone/>
            </a:pPr>
            <a:r>
              <a:rPr lang="zh-CN" altLang="en-US" sz="3200">
                <a:solidFill>
                  <a:srgbClr val="FFFFFF"/>
                </a:solidFill>
                <a:latin typeface="Arial" pitchFamily="34" charset="0"/>
                <a:ea typeface="微软雅黑" charset="0"/>
                <a:cs typeface="Times New Roman" charset="0"/>
              </a:rPr>
              <a:t>网络安全意识相关知识</a:t>
            </a:r>
          </a:p>
        </p:txBody>
      </p:sp>
      <p:sp>
        <p:nvSpPr>
          <p:cNvPr id="806" name="圆角矩形"/>
          <p:cNvSpPr>
            <a:spLocks/>
          </p:cNvSpPr>
          <p:nvPr/>
        </p:nvSpPr>
        <p:spPr>
          <a:xfrm>
            <a:off x="804575" y="1770963"/>
            <a:ext cx="6190187" cy="3978839"/>
          </a:xfrm>
          <a:prstGeom prst="roundRect">
            <a:avLst>
              <a:gd name="adj" fmla="val 16666"/>
            </a:avLst>
          </a:prstGeom>
          <a:gradFill rotWithShape="1">
            <a:gsLst>
              <a:gs pos="0">
                <a:srgbClr val="F8F8F8">
                  <a:alpha val="100000"/>
                </a:srgbClr>
              </a:gs>
              <a:gs pos="100000">
                <a:srgbClr val="EAEAEA">
                  <a:alpha val="100000"/>
                </a:srgbClr>
              </a:gs>
            </a:gsLst>
            <a:lin ang="5400000" scaled="1"/>
          </a:gradFill>
          <a:ln w="19050" cap="flat" cmpd="sng">
            <a:solidFill>
              <a:srgbClr val="8AC246"/>
            </a:solidFill>
            <a:prstDash val="solid"/>
            <a:round/>
          </a:ln>
        </p:spPr>
      </p:sp>
      <p:grpSp>
        <p:nvGrpSpPr>
          <p:cNvPr id="811" name="组合"/>
          <p:cNvGrpSpPr>
            <a:grpSpLocks/>
          </p:cNvGrpSpPr>
          <p:nvPr/>
        </p:nvGrpSpPr>
        <p:grpSpPr>
          <a:xfrm>
            <a:off x="1547582" y="1453241"/>
            <a:ext cx="4686299" cy="463549"/>
            <a:chOff x="2225675" y="1447800"/>
            <a:chExt cx="4686299" cy="463550"/>
          </a:xfrm>
        </p:grpSpPr>
        <p:sp>
          <p:nvSpPr>
            <p:cNvPr id="807" name="圆角矩形"/>
            <p:cNvSpPr>
              <a:spLocks/>
            </p:cNvSpPr>
            <p:nvPr/>
          </p:nvSpPr>
          <p:spPr>
            <a:xfrm>
              <a:off x="2225675" y="1447800"/>
              <a:ext cx="4686299" cy="463550"/>
            </a:xfrm>
            <a:prstGeom prst="roundRect">
              <a:avLst>
                <a:gd name="adj" fmla="val 17509"/>
              </a:avLst>
            </a:prstGeom>
            <a:solidFill>
              <a:srgbClr val="00B050"/>
            </a:solidFill>
            <a:ln w="9525" cap="flat" cmpd="sng">
              <a:noFill/>
              <a:prstDash val="solid"/>
              <a:round/>
            </a:ln>
          </p:spPr>
        </p:sp>
        <p:grpSp>
          <p:nvGrpSpPr>
            <p:cNvPr id="810" name="组合"/>
            <p:cNvGrpSpPr>
              <a:grpSpLocks/>
            </p:cNvGrpSpPr>
            <p:nvPr/>
          </p:nvGrpSpPr>
          <p:grpSpPr>
            <a:xfrm>
              <a:off x="2225675" y="1447800"/>
              <a:ext cx="4605462" cy="428779"/>
              <a:chOff x="2225675" y="1447800"/>
              <a:chExt cx="4605462" cy="428779"/>
            </a:xfrm>
          </p:grpSpPr>
          <p:sp>
            <p:nvSpPr>
              <p:cNvPr id="808" name="圆角矩形"/>
              <p:cNvSpPr>
                <a:spLocks/>
              </p:cNvSpPr>
              <p:nvPr/>
            </p:nvSpPr>
            <p:spPr>
              <a:xfrm>
                <a:off x="2225675" y="1765523"/>
                <a:ext cx="4605462" cy="111056"/>
              </a:xfrm>
              <a:prstGeom prst="roundRect">
                <a:avLst>
                  <a:gd name="adj" fmla="val 50000"/>
                </a:avLst>
              </a:prstGeom>
              <a:gradFill rotWithShape="1">
                <a:gsLst>
                  <a:gs pos="0">
                    <a:srgbClr val="8AC246">
                      <a:alpha val="0"/>
                    </a:srgbClr>
                  </a:gs>
                  <a:gs pos="100000">
                    <a:srgbClr val="D7E9BF">
                      <a:alpha val="100000"/>
                    </a:srgbClr>
                  </a:gs>
                </a:gsLst>
                <a:lin ang="5400000" scaled="1"/>
              </a:gradFill>
              <a:ln w="9525" cap="flat" cmpd="sng">
                <a:noFill/>
                <a:prstDash val="solid"/>
                <a:round/>
              </a:ln>
            </p:spPr>
          </p:sp>
          <p:sp>
            <p:nvSpPr>
              <p:cNvPr id="809" name="圆角矩形"/>
              <p:cNvSpPr>
                <a:spLocks/>
              </p:cNvSpPr>
              <p:nvPr/>
            </p:nvSpPr>
            <p:spPr>
              <a:xfrm>
                <a:off x="2225675" y="1447800"/>
                <a:ext cx="4605462" cy="111056"/>
              </a:xfrm>
              <a:prstGeom prst="roundRect">
                <a:avLst>
                  <a:gd name="adj" fmla="val 50000"/>
                </a:avLst>
              </a:prstGeom>
              <a:gradFill rotWithShape="1">
                <a:gsLst>
                  <a:gs pos="0">
                    <a:srgbClr val="D9EBC5">
                      <a:alpha val="100000"/>
                    </a:srgbClr>
                  </a:gs>
                  <a:gs pos="100000">
                    <a:srgbClr val="8AC246">
                      <a:alpha val="0"/>
                    </a:srgbClr>
                  </a:gs>
                </a:gsLst>
                <a:lin ang="5400000" scaled="1"/>
              </a:gradFill>
              <a:ln w="9525" cap="flat" cmpd="sng">
                <a:noFill/>
                <a:prstDash val="solid"/>
                <a:round/>
              </a:ln>
            </p:spPr>
          </p:sp>
        </p:grpSp>
      </p:grpSp>
      <p:sp>
        <p:nvSpPr>
          <p:cNvPr id="812" name="矩形"/>
          <p:cNvSpPr>
            <a:spLocks/>
          </p:cNvSpPr>
          <p:nvPr/>
        </p:nvSpPr>
        <p:spPr>
          <a:xfrm>
            <a:off x="2771750" y="1412720"/>
            <a:ext cx="2255838" cy="366713"/>
          </a:xfrm>
          <a:prstGeom prst="rect">
            <a:avLst/>
          </a:prstGeom>
          <a:noFill/>
          <a:ln w="9525" cap="flat" cmpd="sng">
            <a:noFill/>
            <a:prstDash val="solid"/>
            <a:miter/>
          </a:ln>
          <a:effectLst>
            <a:outerShdw dist="17961" dir="2700000" algn="ctr">
              <a:srgbClr val="333333">
                <a:alpha val="99607"/>
              </a:srgbClr>
            </a:outerShdw>
          </a:effectLst>
        </p:spPr>
        <p:txBody>
          <a:bodyPr vert="horz" wrap="none" lIns="91440" tIns="45720" rIns="91440" bIns="45720" anchor="t" anchorCtr="0">
            <a:prstTxWarp prst="textNoShape">
              <a:avLst/>
            </a:prstTxWarp>
          </a:bodyPr>
          <a:lstStyle/>
          <a:p>
            <a:pPr marL="0" indent="0" algn="ctr" fontAlgn="base" hangingPunct="1">
              <a:lnSpc>
                <a:spcPct val="100000"/>
              </a:lnSpc>
              <a:spcBef>
                <a:spcPct val="50000"/>
              </a:spcBef>
              <a:spcAft>
                <a:spcPts val="0"/>
              </a:spcAft>
              <a:buNone/>
            </a:pPr>
            <a:r>
              <a:rPr lang="zh-CN" altLang="en-US" sz="2400" dirty="0">
                <a:solidFill>
                  <a:srgbClr val="000000"/>
                </a:solidFill>
                <a:latin typeface="Calibri" charset="0"/>
                <a:ea typeface="宋体" charset="0"/>
                <a:cs typeface="Calibri" charset="0"/>
              </a:rPr>
              <a:t>安全意识培训</a:t>
            </a:r>
          </a:p>
        </p:txBody>
      </p:sp>
      <p:sp>
        <p:nvSpPr>
          <p:cNvPr id="813" name="矩形"/>
          <p:cNvSpPr>
            <a:spLocks/>
          </p:cNvSpPr>
          <p:nvPr/>
        </p:nvSpPr>
        <p:spPr>
          <a:xfrm>
            <a:off x="1136538" y="2204830"/>
            <a:ext cx="4947672" cy="336548"/>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ct val="50000"/>
              </a:spcBef>
              <a:spcAft>
                <a:spcPts val="0"/>
              </a:spcAft>
              <a:buChar char="•"/>
            </a:pPr>
            <a:r>
              <a:rPr lang="zh-CN" altLang="en-US" sz="2400" dirty="0">
                <a:solidFill>
                  <a:schemeClr val="tx1"/>
                </a:solidFill>
                <a:latin typeface="黑体" pitchFamily="-84" charset="-122"/>
                <a:ea typeface="黑体" pitchFamily="-84" charset="-122"/>
                <a:cs typeface="Calibri" charset="0"/>
              </a:rPr>
              <a:t>面临的主要威胁有哪些?</a:t>
            </a:r>
          </a:p>
        </p:txBody>
      </p:sp>
      <p:sp>
        <p:nvSpPr>
          <p:cNvPr id="814" name="矩形"/>
          <p:cNvSpPr>
            <a:spLocks/>
          </p:cNvSpPr>
          <p:nvPr/>
        </p:nvSpPr>
        <p:spPr>
          <a:xfrm>
            <a:off x="1188685" y="2780910"/>
            <a:ext cx="5687635" cy="2440661"/>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742950" lvl="1" indent="-285750" algn="l" eaLnBrk="1" fontAlgn="base" latinLnBrk="0" hangingPunct="1">
              <a:lnSpc>
                <a:spcPct val="100000"/>
              </a:lnSpc>
              <a:spcBef>
                <a:spcPct val="20000"/>
              </a:spcBef>
              <a:spcAft>
                <a:spcPts val="0"/>
              </a:spcAft>
              <a:buSzPct val="100000"/>
              <a:buFont typeface="Arial" pitchFamily="34" charset="0"/>
              <a:buChar char="–"/>
            </a:pPr>
            <a:r>
              <a:rPr lang="zh-CN" altLang="en-US" sz="2400" dirty="0">
                <a:solidFill>
                  <a:schemeClr val="tx1"/>
                </a:solidFill>
                <a:latin typeface="华文楷体" charset="-122"/>
                <a:ea typeface="华文楷体" charset="-122"/>
                <a:cs typeface="Times New Roman" charset="0"/>
                <a:hlinkClick r:id="rId3" action="ppaction://hlinksldjump"/>
              </a:rPr>
              <a:t>病毒、木马 （首要威胁）</a:t>
            </a:r>
            <a:endParaRPr lang="zh-CN" altLang="en-US" sz="2400" dirty="0">
              <a:solidFill>
                <a:schemeClr val="tx1"/>
              </a:solidFill>
              <a:latin typeface="华文楷体" charset="-122"/>
              <a:ea typeface="华文楷体" charset="-122"/>
              <a:cs typeface="Times New Roman" charset="0"/>
            </a:endParaRPr>
          </a:p>
          <a:p>
            <a:pPr marL="742950" lvl="1" indent="-285750" algn="l" eaLnBrk="1" fontAlgn="base" latinLnBrk="0" hangingPunct="1">
              <a:lnSpc>
                <a:spcPct val="100000"/>
              </a:lnSpc>
              <a:spcBef>
                <a:spcPct val="20000"/>
              </a:spcBef>
              <a:spcAft>
                <a:spcPts val="0"/>
              </a:spcAft>
              <a:buSzPct val="100000"/>
              <a:buFont typeface="Arial" pitchFamily="34" charset="0"/>
              <a:buChar char="–"/>
            </a:pPr>
            <a:r>
              <a:rPr lang="zh-CN" altLang="en-US" sz="2400" dirty="0">
                <a:solidFill>
                  <a:schemeClr val="tx1"/>
                </a:solidFill>
                <a:latin typeface="华文楷体" charset="-122"/>
                <a:ea typeface="华文楷体" charset="-122"/>
                <a:cs typeface="Times New Roman" charset="0"/>
                <a:hlinkClick r:id="rId4" action="ppaction://hlinksldjump"/>
              </a:rPr>
              <a:t>信息泄露（有意无意的）</a:t>
            </a:r>
            <a:endParaRPr lang="zh-CN" altLang="en-US" sz="2400" dirty="0">
              <a:solidFill>
                <a:schemeClr val="tx1"/>
              </a:solidFill>
              <a:latin typeface="华文楷体" charset="-122"/>
              <a:ea typeface="华文楷体" charset="-122"/>
              <a:cs typeface="Times New Roman" charset="0"/>
            </a:endParaRPr>
          </a:p>
          <a:p>
            <a:pPr marL="742950" lvl="1" indent="-285750" algn="l" eaLnBrk="1" fontAlgn="base" latinLnBrk="0" hangingPunct="1">
              <a:lnSpc>
                <a:spcPct val="100000"/>
              </a:lnSpc>
              <a:spcBef>
                <a:spcPct val="20000"/>
              </a:spcBef>
              <a:spcAft>
                <a:spcPts val="0"/>
              </a:spcAft>
              <a:buSzPct val="100000"/>
              <a:buFont typeface="Arial" pitchFamily="34" charset="0"/>
              <a:buChar char="–"/>
            </a:pPr>
            <a:r>
              <a:rPr lang="zh-CN" altLang="en-US" sz="2400" dirty="0">
                <a:solidFill>
                  <a:schemeClr val="tx1"/>
                </a:solidFill>
                <a:latin typeface="华文楷体" charset="-122"/>
                <a:ea typeface="华文楷体" charset="-122"/>
                <a:cs typeface="Times New Roman" charset="0"/>
                <a:hlinkClick r:id="rId5" action="ppaction://hlinksldjump"/>
              </a:rPr>
              <a:t>社会工程学与欺诈</a:t>
            </a:r>
            <a:endParaRPr lang="zh-CN" altLang="en-US" sz="2400" dirty="0">
              <a:solidFill>
                <a:schemeClr val="tx1"/>
              </a:solidFill>
              <a:latin typeface="华文楷体" charset="-122"/>
              <a:ea typeface="华文楷体" charset="-122"/>
              <a:cs typeface="Times New Roman" charset="0"/>
            </a:endParaRPr>
          </a:p>
          <a:p>
            <a:pPr marL="742950" lvl="1" indent="-285750" algn="l" eaLnBrk="1" fontAlgn="base" latinLnBrk="0" hangingPunct="1">
              <a:lnSpc>
                <a:spcPct val="100000"/>
              </a:lnSpc>
              <a:spcBef>
                <a:spcPct val="20000"/>
              </a:spcBef>
              <a:spcAft>
                <a:spcPts val="0"/>
              </a:spcAft>
              <a:buSzPct val="100000"/>
              <a:buFont typeface="Arial" pitchFamily="34" charset="0"/>
              <a:buChar char="–"/>
            </a:pPr>
            <a:r>
              <a:rPr lang="zh-CN" altLang="en-US" sz="2400" dirty="0">
                <a:solidFill>
                  <a:schemeClr val="tx1"/>
                </a:solidFill>
                <a:latin typeface="华文楷体" charset="-122"/>
                <a:ea typeface="华文楷体" charset="-122"/>
                <a:cs typeface="Times New Roman" charset="0"/>
                <a:hlinkClick r:id="rId4" action="ppaction://hlinksldjump"/>
              </a:rPr>
              <a:t>人为的特定攻击（APT）</a:t>
            </a:r>
            <a:endParaRPr lang="zh-CN" altLang="en-US" sz="2400" dirty="0">
              <a:solidFill>
                <a:schemeClr val="tx1"/>
              </a:solidFill>
              <a:latin typeface="华文楷体" charset="-122"/>
              <a:ea typeface="华文楷体" charset="-122"/>
              <a:cs typeface="Times New Roman" charset="0"/>
            </a:endParaRPr>
          </a:p>
          <a:p>
            <a:pPr marL="742950" lvl="1" indent="-285750" algn="l" eaLnBrk="1" fontAlgn="base" latinLnBrk="0" hangingPunct="1">
              <a:lnSpc>
                <a:spcPct val="100000"/>
              </a:lnSpc>
              <a:spcBef>
                <a:spcPct val="20000"/>
              </a:spcBef>
              <a:spcAft>
                <a:spcPts val="0"/>
              </a:spcAft>
              <a:buSzPct val="100000"/>
              <a:buFont typeface="Arial" pitchFamily="34" charset="0"/>
              <a:buChar char="–"/>
            </a:pPr>
            <a:r>
              <a:rPr lang="zh-CN" altLang="en-US" sz="2400" dirty="0">
                <a:solidFill>
                  <a:schemeClr val="tx1"/>
                </a:solidFill>
                <a:latin typeface="华文楷体" charset="-122"/>
                <a:ea typeface="华文楷体" charset="-122"/>
                <a:cs typeface="Times New Roman" charset="0"/>
                <a:hlinkClick r:id="rId6" action="ppaction://hlinksldjump"/>
              </a:rPr>
              <a:t>无线和移动终端的安全威胁</a:t>
            </a:r>
            <a:endParaRPr lang="zh-CN" altLang="en-US" sz="2800" dirty="0">
              <a:solidFill>
                <a:srgbClr val="FF0000"/>
              </a:solidFill>
              <a:latin typeface="华文楷体" charset="-122"/>
              <a:ea typeface="华文楷体" charset="-122"/>
              <a:cs typeface="黑体" pitchFamily="-84" charset="-122"/>
            </a:endParaRPr>
          </a:p>
          <a:p>
            <a:pPr marL="742950" lvl="1" indent="-285750" algn="l" eaLnBrk="1" fontAlgn="base" latinLnBrk="0" hangingPunct="1">
              <a:lnSpc>
                <a:spcPct val="100000"/>
              </a:lnSpc>
              <a:spcBef>
                <a:spcPct val="20000"/>
              </a:spcBef>
              <a:spcAft>
                <a:spcPts val="0"/>
              </a:spcAft>
              <a:buSzPct val="100000"/>
              <a:buFont typeface="Arial" pitchFamily="34" charset="0"/>
              <a:buChar char="–"/>
            </a:pPr>
            <a:endParaRPr lang="zh-CN" altLang="en-US" sz="900" dirty="0">
              <a:solidFill>
                <a:srgbClr val="FF0000"/>
              </a:solidFill>
              <a:latin typeface="华文楷体" charset="-122"/>
              <a:ea typeface="华文楷体" charset="-122"/>
              <a:cs typeface="黑体" pitchFamily="-84" charset="-122"/>
            </a:endParaRPr>
          </a:p>
          <a:p>
            <a:pPr marL="742950" lvl="1" indent="-285750" algn="l" eaLnBrk="1" fontAlgn="base" latinLnBrk="0" hangingPunct="1">
              <a:lnSpc>
                <a:spcPct val="100000"/>
              </a:lnSpc>
              <a:spcBef>
                <a:spcPct val="20000"/>
              </a:spcBef>
              <a:spcAft>
                <a:spcPts val="0"/>
              </a:spcAft>
              <a:buSzPct val="100000"/>
              <a:buFont typeface="Arial" pitchFamily="34" charset="0"/>
              <a:buChar char="–"/>
            </a:pPr>
            <a:endParaRPr lang="zh-CN" altLang="en-US" sz="1000" dirty="0">
              <a:solidFill>
                <a:schemeClr val="tx1"/>
              </a:solidFill>
              <a:latin typeface="华文楷体" charset="-122"/>
              <a:ea typeface="华文楷体" charset="-122"/>
              <a:cs typeface="Calibri" charset="0"/>
            </a:endParaRPr>
          </a:p>
        </p:txBody>
      </p:sp>
      <p:pic>
        <p:nvPicPr>
          <p:cNvPr id="12" name="图片 11">
            <a:hlinkClick r:id="rId7" action="ppaction://hlinksldjump"/>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8307069" y="6021360"/>
            <a:ext cx="801561" cy="801561"/>
          </a:xfrm>
          <a:prstGeom prst="rect">
            <a:avLst/>
          </a:prstGeom>
        </p:spPr>
      </p:pic>
    </p:spTree>
    <p:extLst>
      <p:ext uri="{BB962C8B-B14F-4D97-AF65-F5344CB8AC3E}">
        <p14:creationId xmlns:p14="http://schemas.microsoft.com/office/powerpoint/2010/main" xmlns="" val="202906463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 name="矩形"/>
          <p:cNvSpPr>
            <a:spLocks/>
          </p:cNvSpPr>
          <p:nvPr/>
        </p:nvSpPr>
        <p:spPr>
          <a:xfrm>
            <a:off x="762570" y="2971755"/>
            <a:ext cx="7314127" cy="53911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r>
              <a:rPr lang="zh-CN" altLang="en-US" sz="3200" dirty="0">
                <a:solidFill>
                  <a:srgbClr val="3366FF"/>
                </a:solidFill>
                <a:latin typeface="Times New Roman" charset="0"/>
                <a:ea typeface="黑体" pitchFamily="-84" charset="-122"/>
                <a:cs typeface="Times New Roman" charset="0"/>
              </a:rPr>
              <a:t>哪些操作可能导致我们感染病毒呢</a:t>
            </a:r>
            <a:r>
              <a:rPr lang="zh-CN" altLang="en-US" sz="2600" dirty="0">
                <a:solidFill>
                  <a:srgbClr val="3366FF"/>
                </a:solidFill>
                <a:latin typeface="Times New Roman" charset="0"/>
                <a:ea typeface="黑体" pitchFamily="-84" charset="-122"/>
                <a:cs typeface="Times New Roman" charset="0"/>
              </a:rPr>
              <a:t>？</a:t>
            </a:r>
            <a:endParaRPr lang="zh-CN" altLang="en-US" sz="2600" dirty="0">
              <a:solidFill>
                <a:srgbClr val="3366FF"/>
              </a:solidFill>
              <a:latin typeface="Arial" pitchFamily="34" charset="0"/>
              <a:ea typeface="宋体" charset="0"/>
              <a:cs typeface="Times New Roman" charset="0"/>
            </a:endParaRPr>
          </a:p>
        </p:txBody>
      </p:sp>
    </p:spTree>
    <p:extLst>
      <p:ext uri="{BB962C8B-B14F-4D97-AF65-F5344CB8AC3E}">
        <p14:creationId xmlns:p14="http://schemas.microsoft.com/office/powerpoint/2010/main" xmlns="" val="40973571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 name="文本框"/>
          <p:cNvSpPr>
            <a:spLocks noGrp="1"/>
          </p:cNvSpPr>
          <p:nvPr>
            <p:ph type="title" idx="4294967295"/>
          </p:nvPr>
        </p:nvSpPr>
        <p:spPr>
          <a:xfrm>
            <a:off x="1752600" y="228600"/>
            <a:ext cx="7391400" cy="838200"/>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a:lnSpc>
                <a:spcPct val="100000"/>
              </a:lnSpc>
              <a:spcBef>
                <a:spcPts val="0"/>
              </a:spcBef>
              <a:spcAft>
                <a:spcPts val="0"/>
              </a:spcAft>
              <a:buNone/>
            </a:pPr>
            <a:r>
              <a:rPr lang="zh-CN" altLang="en-US" sz="3200">
                <a:solidFill>
                  <a:srgbClr val="FFFFFF"/>
                </a:solidFill>
                <a:latin typeface="Arial" pitchFamily="34" charset="0"/>
                <a:ea typeface="微软雅黑" charset="0"/>
                <a:cs typeface="Times New Roman" charset="0"/>
              </a:rPr>
              <a:t>网络安全意识相关知识</a:t>
            </a:r>
          </a:p>
        </p:txBody>
      </p:sp>
      <p:sp>
        <p:nvSpPr>
          <p:cNvPr id="847" name="圆角矩形"/>
          <p:cNvSpPr>
            <a:spLocks/>
          </p:cNvSpPr>
          <p:nvPr/>
        </p:nvSpPr>
        <p:spPr>
          <a:xfrm>
            <a:off x="1146178" y="1670050"/>
            <a:ext cx="6090193" cy="3991260"/>
          </a:xfrm>
          <a:prstGeom prst="roundRect">
            <a:avLst>
              <a:gd name="adj" fmla="val 16666"/>
            </a:avLst>
          </a:prstGeom>
          <a:gradFill rotWithShape="1">
            <a:gsLst>
              <a:gs pos="0">
                <a:srgbClr val="F8F8F8">
                  <a:alpha val="100000"/>
                </a:srgbClr>
              </a:gs>
              <a:gs pos="100000">
                <a:srgbClr val="EAEAEA">
                  <a:alpha val="100000"/>
                </a:srgbClr>
              </a:gs>
            </a:gsLst>
            <a:lin ang="5400000" scaled="1"/>
          </a:gradFill>
          <a:ln w="19050" cap="flat" cmpd="sng">
            <a:solidFill>
              <a:srgbClr val="8AC246"/>
            </a:solidFill>
            <a:prstDash val="solid"/>
            <a:round/>
          </a:ln>
        </p:spPr>
      </p:sp>
      <p:grpSp>
        <p:nvGrpSpPr>
          <p:cNvPr id="852" name="组合"/>
          <p:cNvGrpSpPr>
            <a:grpSpLocks/>
          </p:cNvGrpSpPr>
          <p:nvPr/>
        </p:nvGrpSpPr>
        <p:grpSpPr>
          <a:xfrm>
            <a:off x="1907632" y="1447802"/>
            <a:ext cx="4686299" cy="463549"/>
            <a:chOff x="2225675" y="1447800"/>
            <a:chExt cx="4686299" cy="463550"/>
          </a:xfrm>
        </p:grpSpPr>
        <p:sp>
          <p:nvSpPr>
            <p:cNvPr id="848" name="圆角矩形"/>
            <p:cNvSpPr>
              <a:spLocks/>
            </p:cNvSpPr>
            <p:nvPr/>
          </p:nvSpPr>
          <p:spPr>
            <a:xfrm>
              <a:off x="2225675" y="1447800"/>
              <a:ext cx="4686299" cy="463550"/>
            </a:xfrm>
            <a:prstGeom prst="roundRect">
              <a:avLst>
                <a:gd name="adj" fmla="val 17509"/>
              </a:avLst>
            </a:prstGeom>
            <a:solidFill>
              <a:srgbClr val="00B050"/>
            </a:solidFill>
            <a:ln w="9525" cap="flat" cmpd="sng">
              <a:noFill/>
              <a:prstDash val="solid"/>
              <a:round/>
            </a:ln>
          </p:spPr>
        </p:sp>
        <p:grpSp>
          <p:nvGrpSpPr>
            <p:cNvPr id="851" name="组合"/>
            <p:cNvGrpSpPr>
              <a:grpSpLocks/>
            </p:cNvGrpSpPr>
            <p:nvPr/>
          </p:nvGrpSpPr>
          <p:grpSpPr>
            <a:xfrm>
              <a:off x="2225675" y="1447800"/>
              <a:ext cx="4605462" cy="428779"/>
              <a:chOff x="2225675" y="1447800"/>
              <a:chExt cx="4605462" cy="428779"/>
            </a:xfrm>
          </p:grpSpPr>
          <p:sp>
            <p:nvSpPr>
              <p:cNvPr id="849" name="圆角矩形"/>
              <p:cNvSpPr>
                <a:spLocks/>
              </p:cNvSpPr>
              <p:nvPr/>
            </p:nvSpPr>
            <p:spPr>
              <a:xfrm>
                <a:off x="2225675" y="1765523"/>
                <a:ext cx="4605462" cy="111056"/>
              </a:xfrm>
              <a:prstGeom prst="roundRect">
                <a:avLst>
                  <a:gd name="adj" fmla="val 50000"/>
                </a:avLst>
              </a:prstGeom>
              <a:gradFill rotWithShape="1">
                <a:gsLst>
                  <a:gs pos="0">
                    <a:srgbClr val="8AC246">
                      <a:alpha val="0"/>
                    </a:srgbClr>
                  </a:gs>
                  <a:gs pos="100000">
                    <a:srgbClr val="D7E9BF">
                      <a:alpha val="100000"/>
                    </a:srgbClr>
                  </a:gs>
                </a:gsLst>
                <a:lin ang="5400000" scaled="1"/>
              </a:gradFill>
              <a:ln w="9525" cap="flat" cmpd="sng">
                <a:noFill/>
                <a:prstDash val="solid"/>
                <a:round/>
              </a:ln>
            </p:spPr>
          </p:sp>
          <p:sp>
            <p:nvSpPr>
              <p:cNvPr id="850" name="圆角矩形"/>
              <p:cNvSpPr>
                <a:spLocks/>
              </p:cNvSpPr>
              <p:nvPr/>
            </p:nvSpPr>
            <p:spPr>
              <a:xfrm>
                <a:off x="2225675" y="1447800"/>
                <a:ext cx="4605462" cy="111056"/>
              </a:xfrm>
              <a:prstGeom prst="roundRect">
                <a:avLst>
                  <a:gd name="adj" fmla="val 50000"/>
                </a:avLst>
              </a:prstGeom>
              <a:gradFill rotWithShape="1">
                <a:gsLst>
                  <a:gs pos="0">
                    <a:srgbClr val="D9EBC5">
                      <a:alpha val="100000"/>
                    </a:srgbClr>
                  </a:gs>
                  <a:gs pos="100000">
                    <a:srgbClr val="8AC246">
                      <a:alpha val="0"/>
                    </a:srgbClr>
                  </a:gs>
                </a:gsLst>
                <a:lin ang="5400000" scaled="1"/>
              </a:gradFill>
              <a:ln w="9525" cap="flat" cmpd="sng">
                <a:noFill/>
                <a:prstDash val="solid"/>
                <a:round/>
              </a:ln>
            </p:spPr>
          </p:sp>
        </p:grpSp>
      </p:grpSp>
      <p:sp>
        <p:nvSpPr>
          <p:cNvPr id="853" name="矩形"/>
          <p:cNvSpPr>
            <a:spLocks/>
          </p:cNvSpPr>
          <p:nvPr/>
        </p:nvSpPr>
        <p:spPr>
          <a:xfrm>
            <a:off x="3120478" y="1476377"/>
            <a:ext cx="2255838" cy="366713"/>
          </a:xfrm>
          <a:prstGeom prst="rect">
            <a:avLst/>
          </a:prstGeom>
          <a:noFill/>
          <a:ln w="9525" cap="flat" cmpd="sng">
            <a:noFill/>
            <a:prstDash val="solid"/>
            <a:miter/>
          </a:ln>
          <a:effectLst>
            <a:outerShdw dist="17961" dir="2700000" algn="ctr">
              <a:srgbClr val="333333">
                <a:alpha val="99607"/>
              </a:srgbClr>
            </a:outerShdw>
          </a:effectLst>
        </p:spPr>
        <p:txBody>
          <a:bodyPr vert="horz" wrap="none" lIns="91440" tIns="45720" rIns="91440" bIns="45720" anchor="t" anchorCtr="0">
            <a:prstTxWarp prst="textNoShape">
              <a:avLst/>
            </a:prstTxWarp>
          </a:bodyPr>
          <a:lstStyle/>
          <a:p>
            <a:pPr marL="0" indent="0" algn="ctr" fontAlgn="base" hangingPunct="1">
              <a:lnSpc>
                <a:spcPct val="100000"/>
              </a:lnSpc>
              <a:spcBef>
                <a:spcPct val="50000"/>
              </a:spcBef>
              <a:spcAft>
                <a:spcPts val="0"/>
              </a:spcAft>
              <a:buNone/>
            </a:pPr>
            <a:r>
              <a:rPr lang="zh-CN" altLang="en-US" sz="2400" dirty="0">
                <a:solidFill>
                  <a:srgbClr val="000000"/>
                </a:solidFill>
                <a:latin typeface="Calibri" charset="0"/>
                <a:ea typeface="宋体" charset="0"/>
                <a:cs typeface="Calibri" charset="0"/>
              </a:rPr>
              <a:t>病毒、木马</a:t>
            </a:r>
          </a:p>
        </p:txBody>
      </p:sp>
      <p:sp>
        <p:nvSpPr>
          <p:cNvPr id="854" name="矩形"/>
          <p:cNvSpPr>
            <a:spLocks/>
          </p:cNvSpPr>
          <p:nvPr/>
        </p:nvSpPr>
        <p:spPr>
          <a:xfrm>
            <a:off x="1452562" y="2325633"/>
            <a:ext cx="6395556" cy="336548"/>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ct val="50000"/>
              </a:spcBef>
              <a:spcAft>
                <a:spcPts val="0"/>
              </a:spcAft>
              <a:buChar char="•"/>
            </a:pPr>
            <a:r>
              <a:rPr lang="zh-CN" altLang="en-US" sz="2400">
                <a:solidFill>
                  <a:srgbClr val="FF0000"/>
                </a:solidFill>
                <a:latin typeface="黑体" pitchFamily="-84" charset="-122"/>
                <a:ea typeface="黑体" pitchFamily="-84" charset="-122"/>
                <a:cs typeface="Calibri" charset="0"/>
              </a:rPr>
              <a:t>病毒、木马感染途径</a:t>
            </a:r>
          </a:p>
        </p:txBody>
      </p:sp>
      <p:sp>
        <p:nvSpPr>
          <p:cNvPr id="855" name="矩形"/>
          <p:cNvSpPr>
            <a:spLocks/>
          </p:cNvSpPr>
          <p:nvPr/>
        </p:nvSpPr>
        <p:spPr>
          <a:xfrm>
            <a:off x="1143504" y="2895682"/>
            <a:ext cx="6856995" cy="342849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742950" lvl="1" indent="-285750" algn="l" eaLnBrk="1" fontAlgn="base" latinLnBrk="0" hangingPunct="1">
              <a:lnSpc>
                <a:spcPct val="100000"/>
              </a:lnSpc>
              <a:spcBef>
                <a:spcPct val="20000"/>
              </a:spcBef>
              <a:spcAft>
                <a:spcPts val="0"/>
              </a:spcAft>
              <a:buSzPct val="100000"/>
              <a:buFont typeface="Arial" pitchFamily="34" charset="0"/>
              <a:buChar char="–"/>
            </a:pPr>
            <a:r>
              <a:rPr lang="zh-CN" altLang="en-US" sz="2400">
                <a:solidFill>
                  <a:schemeClr val="tx1"/>
                </a:solidFill>
                <a:latin typeface="华文楷体" charset="-122"/>
                <a:ea typeface="华文楷体" charset="-122"/>
                <a:cs typeface="Times New Roman" charset="0"/>
              </a:rPr>
              <a:t>网络浏览</a:t>
            </a:r>
          </a:p>
          <a:p>
            <a:pPr marL="742950" lvl="1" indent="-285750" algn="l" eaLnBrk="1" fontAlgn="base" latinLnBrk="0" hangingPunct="1">
              <a:lnSpc>
                <a:spcPct val="100000"/>
              </a:lnSpc>
              <a:spcBef>
                <a:spcPct val="20000"/>
              </a:spcBef>
              <a:spcAft>
                <a:spcPts val="0"/>
              </a:spcAft>
              <a:buSzPct val="100000"/>
              <a:buFont typeface="Arial" pitchFamily="34" charset="0"/>
              <a:buChar char="–"/>
            </a:pPr>
            <a:r>
              <a:rPr lang="zh-CN" altLang="en-US" sz="2400">
                <a:solidFill>
                  <a:schemeClr val="tx1"/>
                </a:solidFill>
                <a:latin typeface="华文楷体" charset="-122"/>
                <a:ea typeface="华文楷体" charset="-122"/>
                <a:cs typeface="Times New Roman" charset="0"/>
              </a:rPr>
              <a:t>电子邮件</a:t>
            </a:r>
          </a:p>
          <a:p>
            <a:pPr marL="742950" lvl="1" indent="-285750" algn="l" eaLnBrk="1" fontAlgn="base" latinLnBrk="0" hangingPunct="1">
              <a:lnSpc>
                <a:spcPct val="100000"/>
              </a:lnSpc>
              <a:spcBef>
                <a:spcPct val="20000"/>
              </a:spcBef>
              <a:spcAft>
                <a:spcPts val="0"/>
              </a:spcAft>
              <a:buSzPct val="100000"/>
              <a:buFont typeface="Arial" pitchFamily="34" charset="0"/>
              <a:buChar char="–"/>
            </a:pPr>
            <a:r>
              <a:rPr lang="zh-CN" altLang="en-US" sz="2400">
                <a:solidFill>
                  <a:schemeClr val="tx1"/>
                </a:solidFill>
                <a:latin typeface="华文楷体" charset="-122"/>
                <a:ea typeface="华文楷体" charset="-122"/>
                <a:cs typeface="Times New Roman" charset="0"/>
              </a:rPr>
              <a:t>移动存储介质</a:t>
            </a:r>
          </a:p>
          <a:p>
            <a:pPr marL="742950" lvl="1" indent="-285750" algn="l" eaLnBrk="1" fontAlgn="base" latinLnBrk="0" hangingPunct="1">
              <a:lnSpc>
                <a:spcPct val="100000"/>
              </a:lnSpc>
              <a:spcBef>
                <a:spcPct val="20000"/>
              </a:spcBef>
              <a:spcAft>
                <a:spcPts val="0"/>
              </a:spcAft>
              <a:buSzPct val="100000"/>
              <a:buFont typeface="Arial" pitchFamily="34" charset="0"/>
              <a:buChar char="–"/>
            </a:pPr>
            <a:r>
              <a:rPr lang="zh-CN" altLang="en-US" sz="2400">
                <a:solidFill>
                  <a:schemeClr val="tx1"/>
                </a:solidFill>
                <a:latin typeface="华文楷体" charset="-122"/>
                <a:ea typeface="华文楷体" charset="-122"/>
                <a:cs typeface="Times New Roman" charset="0"/>
              </a:rPr>
              <a:t>即时聊天</a:t>
            </a:r>
          </a:p>
          <a:p>
            <a:pPr marL="742950" lvl="1" indent="-285750" algn="l" eaLnBrk="1" fontAlgn="base" latinLnBrk="0" hangingPunct="1">
              <a:lnSpc>
                <a:spcPct val="100000"/>
              </a:lnSpc>
              <a:spcBef>
                <a:spcPct val="20000"/>
              </a:spcBef>
              <a:spcAft>
                <a:spcPts val="0"/>
              </a:spcAft>
              <a:buSzPct val="100000"/>
              <a:buFont typeface="Arial" pitchFamily="34" charset="0"/>
              <a:buChar char="–"/>
            </a:pPr>
            <a:r>
              <a:rPr lang="zh-CN" altLang="en-US" sz="2400">
                <a:solidFill>
                  <a:schemeClr val="tx1"/>
                </a:solidFill>
                <a:latin typeface="华文楷体" charset="-122"/>
                <a:ea typeface="华文楷体" charset="-122"/>
                <a:cs typeface="Times New Roman" charset="0"/>
              </a:rPr>
              <a:t>网络下载</a:t>
            </a:r>
          </a:p>
          <a:p>
            <a:pPr marL="742950" lvl="1" indent="-285750" algn="l" eaLnBrk="1" fontAlgn="base" latinLnBrk="0" hangingPunct="1">
              <a:lnSpc>
                <a:spcPct val="100000"/>
              </a:lnSpc>
              <a:spcBef>
                <a:spcPct val="20000"/>
              </a:spcBef>
              <a:spcAft>
                <a:spcPts val="0"/>
              </a:spcAft>
              <a:buSzPct val="100000"/>
              <a:buFont typeface="Arial" pitchFamily="34" charset="0"/>
              <a:buChar char="–"/>
            </a:pPr>
            <a:r>
              <a:rPr lang="zh-CN" altLang="en-US" sz="2400">
                <a:solidFill>
                  <a:schemeClr val="tx1"/>
                </a:solidFill>
                <a:latin typeface="华文楷体" charset="-122"/>
                <a:ea typeface="华文楷体" charset="-122"/>
                <a:cs typeface="Times New Roman" charset="0"/>
              </a:rPr>
              <a:t>网络共享</a:t>
            </a:r>
            <a:endParaRPr lang="zh-CN" altLang="en-US" sz="2800">
              <a:solidFill>
                <a:srgbClr val="FF0000"/>
              </a:solidFill>
              <a:latin typeface="华文楷体" charset="-122"/>
              <a:ea typeface="华文楷体" charset="-122"/>
              <a:cs typeface="黑体" pitchFamily="-84" charset="-122"/>
            </a:endParaRPr>
          </a:p>
          <a:p>
            <a:pPr marL="742950" lvl="1" indent="-285750" algn="l" eaLnBrk="1" fontAlgn="base" latinLnBrk="0" hangingPunct="1">
              <a:lnSpc>
                <a:spcPct val="100000"/>
              </a:lnSpc>
              <a:spcBef>
                <a:spcPct val="20000"/>
              </a:spcBef>
              <a:spcAft>
                <a:spcPts val="0"/>
              </a:spcAft>
              <a:buSzPct val="100000"/>
              <a:buFont typeface="Arial" pitchFamily="34" charset="0"/>
              <a:buChar char="–"/>
            </a:pPr>
            <a:endParaRPr lang="zh-CN" altLang="en-US" sz="900">
              <a:solidFill>
                <a:srgbClr val="FF0000"/>
              </a:solidFill>
              <a:latin typeface="华文楷体" charset="-122"/>
              <a:ea typeface="华文楷体" charset="-122"/>
              <a:cs typeface="黑体" pitchFamily="-84" charset="-122"/>
            </a:endParaRPr>
          </a:p>
          <a:p>
            <a:pPr marL="742950" lvl="1" indent="-285750" algn="l" eaLnBrk="1" fontAlgn="base" latinLnBrk="0" hangingPunct="1">
              <a:lnSpc>
                <a:spcPct val="100000"/>
              </a:lnSpc>
              <a:spcBef>
                <a:spcPct val="20000"/>
              </a:spcBef>
              <a:spcAft>
                <a:spcPts val="0"/>
              </a:spcAft>
              <a:buSzPct val="100000"/>
              <a:buFont typeface="Arial" pitchFamily="34" charset="0"/>
              <a:buChar char="–"/>
            </a:pPr>
            <a:endParaRPr lang="zh-CN" altLang="en-US" sz="1000">
              <a:solidFill>
                <a:schemeClr val="tx1"/>
              </a:solidFill>
              <a:latin typeface="华文楷体" charset="-122"/>
              <a:ea typeface="华文楷体" charset="-122"/>
              <a:cs typeface="Calibri" charset="0"/>
            </a:endParaRPr>
          </a:p>
        </p:txBody>
      </p:sp>
    </p:spTree>
    <p:extLst>
      <p:ext uri="{BB962C8B-B14F-4D97-AF65-F5344CB8AC3E}">
        <p14:creationId xmlns:p14="http://schemas.microsoft.com/office/powerpoint/2010/main" xmlns="" val="210876947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6" name="文本框"/>
          <p:cNvSpPr>
            <a:spLocks noGrp="1"/>
          </p:cNvSpPr>
          <p:nvPr>
            <p:ph type="title" idx="4294967295"/>
          </p:nvPr>
        </p:nvSpPr>
        <p:spPr>
          <a:xfrm>
            <a:off x="1752600" y="228600"/>
            <a:ext cx="7391400" cy="838200"/>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a:lnSpc>
                <a:spcPct val="100000"/>
              </a:lnSpc>
              <a:spcBef>
                <a:spcPts val="0"/>
              </a:spcBef>
              <a:spcAft>
                <a:spcPts val="0"/>
              </a:spcAft>
              <a:buNone/>
            </a:pPr>
            <a:r>
              <a:rPr lang="zh-CN" altLang="en-US" sz="3200">
                <a:solidFill>
                  <a:srgbClr val="FFFFFF"/>
                </a:solidFill>
                <a:latin typeface="Arial" pitchFamily="34" charset="0"/>
                <a:ea typeface="微软雅黑" charset="0"/>
                <a:cs typeface="Times New Roman" charset="0"/>
              </a:rPr>
              <a:t>网络安全意识相关知识</a:t>
            </a:r>
          </a:p>
        </p:txBody>
      </p:sp>
      <p:sp>
        <p:nvSpPr>
          <p:cNvPr id="1647" name="圆角矩形"/>
          <p:cNvSpPr>
            <a:spLocks/>
          </p:cNvSpPr>
          <p:nvPr/>
        </p:nvSpPr>
        <p:spPr>
          <a:xfrm>
            <a:off x="971502" y="1814069"/>
            <a:ext cx="6162203" cy="3919251"/>
          </a:xfrm>
          <a:prstGeom prst="roundRect">
            <a:avLst>
              <a:gd name="adj" fmla="val 16666"/>
            </a:avLst>
          </a:prstGeom>
          <a:gradFill rotWithShape="1">
            <a:gsLst>
              <a:gs pos="0">
                <a:srgbClr val="F8F8F8">
                  <a:alpha val="100000"/>
                </a:srgbClr>
              </a:gs>
              <a:gs pos="100000">
                <a:srgbClr val="EAEAEA">
                  <a:alpha val="100000"/>
                </a:srgbClr>
              </a:gs>
            </a:gsLst>
            <a:lin ang="5400000" scaled="1"/>
          </a:gradFill>
          <a:ln w="19050" cap="flat" cmpd="sng">
            <a:solidFill>
              <a:srgbClr val="8AC246"/>
            </a:solidFill>
            <a:prstDash val="solid"/>
            <a:round/>
          </a:ln>
        </p:spPr>
      </p:sp>
      <p:grpSp>
        <p:nvGrpSpPr>
          <p:cNvPr id="1652" name="组合"/>
          <p:cNvGrpSpPr>
            <a:grpSpLocks/>
          </p:cNvGrpSpPr>
          <p:nvPr/>
        </p:nvGrpSpPr>
        <p:grpSpPr>
          <a:xfrm>
            <a:off x="1757963" y="1597262"/>
            <a:ext cx="4686299" cy="463549"/>
            <a:chOff x="2225675" y="1447800"/>
            <a:chExt cx="4686299" cy="463550"/>
          </a:xfrm>
        </p:grpSpPr>
        <p:sp>
          <p:nvSpPr>
            <p:cNvPr id="1648" name="圆角矩形"/>
            <p:cNvSpPr>
              <a:spLocks/>
            </p:cNvSpPr>
            <p:nvPr/>
          </p:nvSpPr>
          <p:spPr>
            <a:xfrm>
              <a:off x="2225675" y="1447800"/>
              <a:ext cx="4686299" cy="463550"/>
            </a:xfrm>
            <a:prstGeom prst="roundRect">
              <a:avLst>
                <a:gd name="adj" fmla="val 17509"/>
              </a:avLst>
            </a:prstGeom>
            <a:solidFill>
              <a:srgbClr val="00B050"/>
            </a:solidFill>
            <a:ln w="9525" cap="flat" cmpd="sng">
              <a:noFill/>
              <a:prstDash val="solid"/>
              <a:round/>
            </a:ln>
          </p:spPr>
        </p:sp>
        <p:grpSp>
          <p:nvGrpSpPr>
            <p:cNvPr id="1651" name="组合"/>
            <p:cNvGrpSpPr>
              <a:grpSpLocks/>
            </p:cNvGrpSpPr>
            <p:nvPr/>
          </p:nvGrpSpPr>
          <p:grpSpPr>
            <a:xfrm>
              <a:off x="2225675" y="1447800"/>
              <a:ext cx="4605462" cy="428779"/>
              <a:chOff x="2225675" y="1447800"/>
              <a:chExt cx="4605462" cy="428779"/>
            </a:xfrm>
          </p:grpSpPr>
          <p:sp>
            <p:nvSpPr>
              <p:cNvPr id="1649" name="圆角矩形"/>
              <p:cNvSpPr>
                <a:spLocks/>
              </p:cNvSpPr>
              <p:nvPr/>
            </p:nvSpPr>
            <p:spPr>
              <a:xfrm>
                <a:off x="2225675" y="1765523"/>
                <a:ext cx="4605462" cy="111056"/>
              </a:xfrm>
              <a:prstGeom prst="roundRect">
                <a:avLst>
                  <a:gd name="adj" fmla="val 50000"/>
                </a:avLst>
              </a:prstGeom>
              <a:gradFill rotWithShape="1">
                <a:gsLst>
                  <a:gs pos="0">
                    <a:srgbClr val="8AC246">
                      <a:alpha val="0"/>
                    </a:srgbClr>
                  </a:gs>
                  <a:gs pos="100000">
                    <a:srgbClr val="D7E9BF">
                      <a:alpha val="100000"/>
                    </a:srgbClr>
                  </a:gs>
                </a:gsLst>
                <a:lin ang="5400000" scaled="1"/>
              </a:gradFill>
              <a:ln w="9525" cap="flat" cmpd="sng">
                <a:noFill/>
                <a:prstDash val="solid"/>
                <a:round/>
              </a:ln>
            </p:spPr>
          </p:sp>
          <p:sp>
            <p:nvSpPr>
              <p:cNvPr id="1650" name="圆角矩形"/>
              <p:cNvSpPr>
                <a:spLocks/>
              </p:cNvSpPr>
              <p:nvPr/>
            </p:nvSpPr>
            <p:spPr>
              <a:xfrm>
                <a:off x="2225675" y="1447800"/>
                <a:ext cx="4605462" cy="111056"/>
              </a:xfrm>
              <a:prstGeom prst="roundRect">
                <a:avLst>
                  <a:gd name="adj" fmla="val 50000"/>
                </a:avLst>
              </a:prstGeom>
              <a:gradFill rotWithShape="1">
                <a:gsLst>
                  <a:gs pos="0">
                    <a:srgbClr val="D9EBC5">
                      <a:alpha val="100000"/>
                    </a:srgbClr>
                  </a:gs>
                  <a:gs pos="100000">
                    <a:srgbClr val="8AC246">
                      <a:alpha val="0"/>
                    </a:srgbClr>
                  </a:gs>
                </a:gsLst>
                <a:lin ang="5400000" scaled="1"/>
              </a:gradFill>
              <a:ln w="9525" cap="flat" cmpd="sng">
                <a:noFill/>
                <a:prstDash val="solid"/>
                <a:round/>
              </a:ln>
            </p:spPr>
          </p:sp>
        </p:grpSp>
      </p:grpSp>
      <p:sp>
        <p:nvSpPr>
          <p:cNvPr id="1653" name="矩形"/>
          <p:cNvSpPr>
            <a:spLocks/>
          </p:cNvSpPr>
          <p:nvPr/>
        </p:nvSpPr>
        <p:spPr>
          <a:xfrm>
            <a:off x="2351943" y="1556741"/>
            <a:ext cx="3657061" cy="366713"/>
          </a:xfrm>
          <a:prstGeom prst="rect">
            <a:avLst/>
          </a:prstGeom>
          <a:noFill/>
          <a:ln w="9525" cap="flat" cmpd="sng">
            <a:noFill/>
            <a:prstDash val="solid"/>
            <a:miter/>
          </a:ln>
          <a:effectLst>
            <a:outerShdw dist="17961" dir="2700000" algn="ctr">
              <a:srgbClr val="333333">
                <a:alpha val="99607"/>
              </a:srgbClr>
            </a:outerShdw>
          </a:effectLst>
        </p:spPr>
        <p:txBody>
          <a:bodyPr vert="horz" wrap="square" lIns="91440" tIns="45720" rIns="91440" bIns="45720" anchor="t" anchorCtr="0">
            <a:prstTxWarp prst="textNoShape">
              <a:avLst/>
            </a:prstTxWarp>
          </a:bodyPr>
          <a:lstStyle/>
          <a:p>
            <a:pPr algn="ctr">
              <a:spcBef>
                <a:spcPct val="50000"/>
              </a:spcBef>
            </a:pPr>
            <a:r>
              <a:rPr lang="zh-CN" altLang="en-US" sz="2400" dirty="0">
                <a:latin typeface="Times New Roman" charset="0"/>
              </a:rPr>
              <a:t>病毒感染带来的危害</a:t>
            </a:r>
            <a:endParaRPr lang="zh-CN" altLang="en-US" sz="2400" dirty="0">
              <a:solidFill>
                <a:srgbClr val="000000"/>
              </a:solidFill>
              <a:latin typeface="Calibri" charset="0"/>
              <a:ea typeface="宋体" charset="0"/>
              <a:cs typeface="Calibri" charset="0"/>
            </a:endParaRPr>
          </a:p>
        </p:txBody>
      </p:sp>
      <p:sp>
        <p:nvSpPr>
          <p:cNvPr id="1654" name="矩形"/>
          <p:cNvSpPr>
            <a:spLocks/>
          </p:cNvSpPr>
          <p:nvPr/>
        </p:nvSpPr>
        <p:spPr>
          <a:xfrm>
            <a:off x="1452562" y="2353998"/>
            <a:ext cx="5279738" cy="3235303"/>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a:lnSpc>
                <a:spcPct val="150000"/>
              </a:lnSpc>
            </a:pPr>
            <a:r>
              <a:rPr lang="zh-CN" altLang="en-US" sz="2000" b="0" dirty="0" smtClean="0">
                <a:latin typeface="Times New Roman" charset="0"/>
                <a:ea typeface="黑体" charset="0"/>
                <a:cs typeface="黑体" charset="0"/>
              </a:rPr>
              <a:t>－  会自主扩散并</a:t>
            </a:r>
            <a:r>
              <a:rPr lang="zh-CN" altLang="en-US" sz="2000" b="0" dirty="0">
                <a:latin typeface="Times New Roman" charset="0"/>
                <a:ea typeface="黑体" charset="0"/>
                <a:cs typeface="黑体" charset="0"/>
              </a:rPr>
              <a:t>控制主机，</a:t>
            </a:r>
            <a:r>
              <a:rPr lang="zh-CN" altLang="en-US" sz="2000" b="0" dirty="0" smtClean="0">
                <a:latin typeface="Times New Roman" charset="0"/>
                <a:ea typeface="黑体" charset="0"/>
                <a:cs typeface="黑体" charset="0"/>
              </a:rPr>
              <a:t>破坏单位的</a:t>
            </a:r>
            <a:r>
              <a:rPr lang="zh-CN" altLang="en-US" sz="2000" b="0" dirty="0">
                <a:latin typeface="Times New Roman" charset="0"/>
                <a:ea typeface="黑体" charset="0"/>
                <a:cs typeface="黑体" charset="0"/>
              </a:rPr>
              <a:t>安全防护手段</a:t>
            </a:r>
            <a:endParaRPr lang="en-US" altLang="zh-CN" sz="2000" b="0" dirty="0">
              <a:latin typeface="Times New Roman" charset="0"/>
              <a:ea typeface="黑体" charset="0"/>
              <a:cs typeface="黑体" charset="0"/>
            </a:endParaRPr>
          </a:p>
          <a:p>
            <a:pPr>
              <a:lnSpc>
                <a:spcPct val="150000"/>
              </a:lnSpc>
            </a:pPr>
            <a:r>
              <a:rPr lang="zh-CN" altLang="en-US" sz="2000" b="0" dirty="0" smtClean="0">
                <a:latin typeface="Times New Roman" charset="0"/>
                <a:ea typeface="黑体" charset="0"/>
                <a:cs typeface="黑体" charset="0"/>
              </a:rPr>
              <a:t>－  窃取隐</a:t>
            </a:r>
            <a:r>
              <a:rPr lang="zh-CN" altLang="en-US" sz="2000" b="0" dirty="0">
                <a:latin typeface="Times New Roman" charset="0"/>
                <a:ea typeface="黑体" charset="0"/>
                <a:cs typeface="黑体" charset="0"/>
              </a:rPr>
              <a:t>私信息</a:t>
            </a:r>
            <a:r>
              <a:rPr lang="zh-CN" altLang="en-US" sz="2000" b="0" dirty="0" smtClean="0">
                <a:latin typeface="Times New Roman" charset="0"/>
                <a:ea typeface="黑体" charset="0"/>
                <a:cs typeface="黑体" charset="0"/>
              </a:rPr>
              <a:t>（单位的</a:t>
            </a:r>
            <a:r>
              <a:rPr lang="zh-CN" altLang="en-US" sz="2000" b="0" dirty="0">
                <a:latin typeface="Times New Roman" charset="0"/>
                <a:ea typeface="黑体" charset="0"/>
                <a:cs typeface="黑体" charset="0"/>
              </a:rPr>
              <a:t>、个人的）</a:t>
            </a:r>
            <a:endParaRPr lang="en-US" altLang="zh-CN" sz="2000" b="0" dirty="0">
              <a:latin typeface="Times New Roman" charset="0"/>
              <a:ea typeface="黑体" charset="0"/>
              <a:cs typeface="黑体" charset="0"/>
            </a:endParaRPr>
          </a:p>
          <a:p>
            <a:pPr>
              <a:lnSpc>
                <a:spcPct val="150000"/>
              </a:lnSpc>
            </a:pPr>
            <a:r>
              <a:rPr lang="zh-CN" altLang="en-US" sz="2000" b="0" dirty="0" smtClean="0">
                <a:latin typeface="Times New Roman" charset="0"/>
                <a:ea typeface="黑体" charset="0"/>
                <a:cs typeface="黑体" charset="0"/>
              </a:rPr>
              <a:t>－  影响系统及网络</a:t>
            </a:r>
            <a:r>
              <a:rPr lang="zh-CN" altLang="en-US" sz="2000" b="0" dirty="0">
                <a:latin typeface="Times New Roman" charset="0"/>
                <a:ea typeface="黑体" charset="0"/>
                <a:cs typeface="黑体" charset="0"/>
              </a:rPr>
              <a:t>的正常运行</a:t>
            </a:r>
            <a:endParaRPr lang="en-US" altLang="zh-CN" sz="2000" b="0" dirty="0">
              <a:latin typeface="Times New Roman" charset="0"/>
              <a:ea typeface="黑体" charset="0"/>
              <a:cs typeface="黑体" charset="0"/>
            </a:endParaRPr>
          </a:p>
        </p:txBody>
      </p:sp>
      <p:pic>
        <p:nvPicPr>
          <p:cNvPr id="11" name="图片 10">
            <a:hlinkClick r:id="rId3" action="ppaction://hlinksldjump"/>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07069" y="6021360"/>
            <a:ext cx="801561" cy="801561"/>
          </a:xfrm>
          <a:prstGeom prst="rect">
            <a:avLst/>
          </a:prstGeom>
        </p:spPr>
      </p:pic>
    </p:spTree>
    <p:extLst>
      <p:ext uri="{BB962C8B-B14F-4D97-AF65-F5344CB8AC3E}">
        <p14:creationId xmlns:p14="http://schemas.microsoft.com/office/powerpoint/2010/main" xmlns="" val="43455800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1450" y="1340711"/>
            <a:ext cx="6192860" cy="4608640"/>
          </a:xfrm>
          <a:prstGeom prst="rect">
            <a:avLst/>
          </a:prstGeom>
        </p:spPr>
      </p:pic>
      <p:pic>
        <p:nvPicPr>
          <p:cNvPr id="3" name="图片 2">
            <a:hlinkClick r:id="rId3" action="ppaction://hlinksldjump"/>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07069" y="6021360"/>
            <a:ext cx="801561" cy="801561"/>
          </a:xfrm>
          <a:prstGeom prst="rect">
            <a:avLst/>
          </a:prstGeom>
        </p:spPr>
      </p:pic>
    </p:spTree>
    <p:extLst>
      <p:ext uri="{BB962C8B-B14F-4D97-AF65-F5344CB8AC3E}">
        <p14:creationId xmlns:p14="http://schemas.microsoft.com/office/powerpoint/2010/main" xmlns="" val="35723929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 name="文本框"/>
          <p:cNvSpPr>
            <a:spLocks noGrp="1"/>
          </p:cNvSpPr>
          <p:nvPr>
            <p:ph type="title" idx="4294967295"/>
          </p:nvPr>
        </p:nvSpPr>
        <p:spPr>
          <a:xfrm>
            <a:off x="1752600" y="228600"/>
            <a:ext cx="7391400" cy="838200"/>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a:lnSpc>
                <a:spcPct val="100000"/>
              </a:lnSpc>
              <a:spcBef>
                <a:spcPts val="0"/>
              </a:spcBef>
              <a:spcAft>
                <a:spcPts val="0"/>
              </a:spcAft>
              <a:buNone/>
            </a:pPr>
            <a:r>
              <a:rPr lang="zh-CN" altLang="en-US" sz="3200">
                <a:solidFill>
                  <a:srgbClr val="FFFFFF"/>
                </a:solidFill>
                <a:latin typeface="Arial" pitchFamily="34" charset="0"/>
                <a:ea typeface="微软雅黑" charset="0"/>
                <a:cs typeface="Times New Roman" charset="0"/>
              </a:rPr>
              <a:t>网络安全意识相关知识</a:t>
            </a:r>
          </a:p>
        </p:txBody>
      </p:sp>
      <p:sp>
        <p:nvSpPr>
          <p:cNvPr id="806" name="圆角矩形"/>
          <p:cNvSpPr>
            <a:spLocks/>
          </p:cNvSpPr>
          <p:nvPr/>
        </p:nvSpPr>
        <p:spPr>
          <a:xfrm>
            <a:off x="539442" y="1670050"/>
            <a:ext cx="6306223" cy="4063271"/>
          </a:xfrm>
          <a:prstGeom prst="roundRect">
            <a:avLst>
              <a:gd name="adj" fmla="val 16666"/>
            </a:avLst>
          </a:prstGeom>
          <a:gradFill rotWithShape="1">
            <a:gsLst>
              <a:gs pos="0">
                <a:srgbClr val="F8F8F8">
                  <a:alpha val="100000"/>
                </a:srgbClr>
              </a:gs>
              <a:gs pos="100000">
                <a:srgbClr val="EAEAEA">
                  <a:alpha val="100000"/>
                </a:srgbClr>
              </a:gs>
            </a:gsLst>
            <a:lin ang="5400000" scaled="1"/>
          </a:gradFill>
          <a:ln w="19050" cap="flat" cmpd="sng">
            <a:solidFill>
              <a:srgbClr val="8AC246"/>
            </a:solidFill>
            <a:prstDash val="solid"/>
            <a:round/>
          </a:ln>
        </p:spPr>
      </p:sp>
      <p:grpSp>
        <p:nvGrpSpPr>
          <p:cNvPr id="811" name="组合"/>
          <p:cNvGrpSpPr>
            <a:grpSpLocks/>
          </p:cNvGrpSpPr>
          <p:nvPr/>
        </p:nvGrpSpPr>
        <p:grpSpPr>
          <a:xfrm>
            <a:off x="1331550" y="1447802"/>
            <a:ext cx="4686299" cy="463549"/>
            <a:chOff x="2225675" y="1447800"/>
            <a:chExt cx="4686299" cy="463550"/>
          </a:xfrm>
        </p:grpSpPr>
        <p:sp>
          <p:nvSpPr>
            <p:cNvPr id="807" name="圆角矩形"/>
            <p:cNvSpPr>
              <a:spLocks/>
            </p:cNvSpPr>
            <p:nvPr/>
          </p:nvSpPr>
          <p:spPr>
            <a:xfrm>
              <a:off x="2225675" y="1447800"/>
              <a:ext cx="4686299" cy="463550"/>
            </a:xfrm>
            <a:prstGeom prst="roundRect">
              <a:avLst>
                <a:gd name="adj" fmla="val 17509"/>
              </a:avLst>
            </a:prstGeom>
            <a:solidFill>
              <a:srgbClr val="00B050"/>
            </a:solidFill>
            <a:ln w="9525" cap="flat" cmpd="sng">
              <a:noFill/>
              <a:prstDash val="solid"/>
              <a:round/>
            </a:ln>
          </p:spPr>
        </p:sp>
        <p:grpSp>
          <p:nvGrpSpPr>
            <p:cNvPr id="810" name="组合"/>
            <p:cNvGrpSpPr>
              <a:grpSpLocks/>
            </p:cNvGrpSpPr>
            <p:nvPr/>
          </p:nvGrpSpPr>
          <p:grpSpPr>
            <a:xfrm>
              <a:off x="2225675" y="1447800"/>
              <a:ext cx="4605462" cy="428779"/>
              <a:chOff x="2225675" y="1447800"/>
              <a:chExt cx="4605462" cy="428779"/>
            </a:xfrm>
          </p:grpSpPr>
          <p:sp>
            <p:nvSpPr>
              <p:cNvPr id="808" name="圆角矩形"/>
              <p:cNvSpPr>
                <a:spLocks/>
              </p:cNvSpPr>
              <p:nvPr/>
            </p:nvSpPr>
            <p:spPr>
              <a:xfrm>
                <a:off x="2225675" y="1765523"/>
                <a:ext cx="4605462" cy="111056"/>
              </a:xfrm>
              <a:prstGeom prst="roundRect">
                <a:avLst>
                  <a:gd name="adj" fmla="val 50000"/>
                </a:avLst>
              </a:prstGeom>
              <a:gradFill rotWithShape="1">
                <a:gsLst>
                  <a:gs pos="0">
                    <a:srgbClr val="8AC246">
                      <a:alpha val="0"/>
                    </a:srgbClr>
                  </a:gs>
                  <a:gs pos="100000">
                    <a:srgbClr val="D7E9BF">
                      <a:alpha val="100000"/>
                    </a:srgbClr>
                  </a:gs>
                </a:gsLst>
                <a:lin ang="5400000" scaled="1"/>
              </a:gradFill>
              <a:ln w="9525" cap="flat" cmpd="sng">
                <a:noFill/>
                <a:prstDash val="solid"/>
                <a:round/>
              </a:ln>
            </p:spPr>
          </p:sp>
          <p:sp>
            <p:nvSpPr>
              <p:cNvPr id="809" name="圆角矩形"/>
              <p:cNvSpPr>
                <a:spLocks/>
              </p:cNvSpPr>
              <p:nvPr/>
            </p:nvSpPr>
            <p:spPr>
              <a:xfrm>
                <a:off x="2225675" y="1447800"/>
                <a:ext cx="4605462" cy="111056"/>
              </a:xfrm>
              <a:prstGeom prst="roundRect">
                <a:avLst>
                  <a:gd name="adj" fmla="val 50000"/>
                </a:avLst>
              </a:prstGeom>
              <a:gradFill rotWithShape="1">
                <a:gsLst>
                  <a:gs pos="0">
                    <a:srgbClr val="D9EBC5">
                      <a:alpha val="100000"/>
                    </a:srgbClr>
                  </a:gs>
                  <a:gs pos="100000">
                    <a:srgbClr val="8AC246">
                      <a:alpha val="0"/>
                    </a:srgbClr>
                  </a:gs>
                </a:gsLst>
                <a:lin ang="5400000" scaled="1"/>
              </a:gradFill>
              <a:ln w="9525" cap="flat" cmpd="sng">
                <a:noFill/>
                <a:prstDash val="solid"/>
                <a:round/>
              </a:ln>
            </p:spPr>
          </p:sp>
        </p:grpSp>
      </p:grpSp>
      <p:sp>
        <p:nvSpPr>
          <p:cNvPr id="812" name="矩形"/>
          <p:cNvSpPr>
            <a:spLocks/>
          </p:cNvSpPr>
          <p:nvPr/>
        </p:nvSpPr>
        <p:spPr>
          <a:xfrm>
            <a:off x="2544398" y="1476377"/>
            <a:ext cx="2255838" cy="366713"/>
          </a:xfrm>
          <a:prstGeom prst="rect">
            <a:avLst/>
          </a:prstGeom>
          <a:noFill/>
          <a:ln w="9525" cap="flat" cmpd="sng">
            <a:noFill/>
            <a:prstDash val="solid"/>
            <a:miter/>
          </a:ln>
          <a:effectLst>
            <a:outerShdw dist="17961" dir="2700000" algn="ctr">
              <a:srgbClr val="333333">
                <a:alpha val="99607"/>
              </a:srgbClr>
            </a:outerShdw>
          </a:effectLst>
        </p:spPr>
        <p:txBody>
          <a:bodyPr vert="horz" wrap="none" lIns="91440" tIns="45720" rIns="91440" bIns="45720" anchor="t" anchorCtr="0">
            <a:prstTxWarp prst="textNoShape">
              <a:avLst/>
            </a:prstTxWarp>
          </a:bodyPr>
          <a:lstStyle/>
          <a:p>
            <a:pPr algn="ctr">
              <a:spcBef>
                <a:spcPct val="50000"/>
              </a:spcBef>
            </a:pPr>
            <a:endParaRPr lang="zh-CN" altLang="en-US" sz="2400" dirty="0">
              <a:solidFill>
                <a:srgbClr val="000000"/>
              </a:solidFill>
              <a:latin typeface="Calibri" charset="0"/>
              <a:ea typeface="宋体" charset="0"/>
              <a:cs typeface="Calibri" charset="0"/>
            </a:endParaRPr>
          </a:p>
        </p:txBody>
      </p:sp>
      <p:sp>
        <p:nvSpPr>
          <p:cNvPr id="813" name="矩形"/>
          <p:cNvSpPr>
            <a:spLocks/>
          </p:cNvSpPr>
          <p:nvPr/>
        </p:nvSpPr>
        <p:spPr>
          <a:xfrm>
            <a:off x="1452562" y="2325633"/>
            <a:ext cx="6395556" cy="336548"/>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fontAlgn="auto">
              <a:defRPr/>
            </a:pPr>
            <a:endParaRPr lang="en-US" altLang="zh-CN" sz="2400" dirty="0">
              <a:solidFill>
                <a:srgbClr val="FF0000"/>
              </a:solidFill>
              <a:latin typeface="Times New Roman" charset="0"/>
              <a:ea typeface="黑体" charset="0"/>
            </a:endParaRPr>
          </a:p>
        </p:txBody>
      </p:sp>
      <p:sp>
        <p:nvSpPr>
          <p:cNvPr id="814" name="矩形"/>
          <p:cNvSpPr>
            <a:spLocks/>
          </p:cNvSpPr>
          <p:nvPr/>
        </p:nvSpPr>
        <p:spPr>
          <a:xfrm>
            <a:off x="1143504" y="2895682"/>
            <a:ext cx="6856995" cy="342849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742950" lvl="1" indent="-285750" algn="l" eaLnBrk="1" fontAlgn="base" latinLnBrk="0" hangingPunct="1">
              <a:lnSpc>
                <a:spcPct val="100000"/>
              </a:lnSpc>
              <a:spcBef>
                <a:spcPct val="20000"/>
              </a:spcBef>
              <a:spcAft>
                <a:spcPts val="0"/>
              </a:spcAft>
              <a:buSzPct val="100000"/>
              <a:buFont typeface="Arial" pitchFamily="34" charset="0"/>
              <a:buChar char="–"/>
            </a:pPr>
            <a:endParaRPr lang="zh-CN" altLang="en-US" sz="900" dirty="0">
              <a:solidFill>
                <a:srgbClr val="FF0000"/>
              </a:solidFill>
              <a:latin typeface="华文楷体" charset="-122"/>
              <a:ea typeface="华文楷体" charset="-122"/>
              <a:cs typeface="黑体" pitchFamily="-84" charset="-122"/>
            </a:endParaRPr>
          </a:p>
          <a:p>
            <a:pPr marL="742950" lvl="1" indent="-285750" algn="l" eaLnBrk="1" fontAlgn="base" latinLnBrk="0" hangingPunct="1">
              <a:lnSpc>
                <a:spcPct val="100000"/>
              </a:lnSpc>
              <a:spcBef>
                <a:spcPct val="20000"/>
              </a:spcBef>
              <a:spcAft>
                <a:spcPts val="0"/>
              </a:spcAft>
              <a:buSzPct val="100000"/>
              <a:buFont typeface="Arial" pitchFamily="34" charset="0"/>
              <a:buChar char="–"/>
            </a:pPr>
            <a:endParaRPr lang="zh-CN" altLang="en-US" sz="1000" dirty="0">
              <a:solidFill>
                <a:schemeClr val="tx1"/>
              </a:solidFill>
              <a:latin typeface="华文楷体" charset="-122"/>
              <a:ea typeface="华文楷体" charset="-122"/>
              <a:cs typeface="Calibri" charset="0"/>
            </a:endParaRPr>
          </a:p>
        </p:txBody>
      </p:sp>
      <p:sp>
        <p:nvSpPr>
          <p:cNvPr id="2" name="文本框 1"/>
          <p:cNvSpPr txBox="1"/>
          <p:nvPr/>
        </p:nvSpPr>
        <p:spPr>
          <a:xfrm>
            <a:off x="2741744" y="1412721"/>
            <a:ext cx="1731564" cy="461665"/>
          </a:xfrm>
          <a:prstGeom prst="rect">
            <a:avLst/>
          </a:prstGeom>
          <a:noFill/>
        </p:spPr>
        <p:txBody>
          <a:bodyPr wrap="none" rtlCol="0">
            <a:spAutoFit/>
          </a:bodyPr>
          <a:lstStyle/>
          <a:p>
            <a:r>
              <a:rPr lang="zh-CN" altLang="en-US" sz="2400" dirty="0">
                <a:latin typeface="Times New Roman" charset="0"/>
              </a:rPr>
              <a:t>威胁与风险</a:t>
            </a:r>
            <a:endParaRPr kumimoji="1" lang="zh-CN" altLang="en-US" sz="2400" dirty="0"/>
          </a:p>
        </p:txBody>
      </p:sp>
      <p:sp>
        <p:nvSpPr>
          <p:cNvPr id="3" name="文本框 2"/>
          <p:cNvSpPr txBox="1"/>
          <p:nvPr/>
        </p:nvSpPr>
        <p:spPr>
          <a:xfrm>
            <a:off x="899490" y="2060811"/>
            <a:ext cx="2659702" cy="738664"/>
          </a:xfrm>
          <a:prstGeom prst="rect">
            <a:avLst/>
          </a:prstGeom>
          <a:noFill/>
        </p:spPr>
        <p:txBody>
          <a:bodyPr wrap="none" rtlCol="0">
            <a:spAutoFit/>
          </a:bodyPr>
          <a:lstStyle/>
          <a:p>
            <a:r>
              <a:rPr lang="zh-CN" altLang="en-US" sz="2400" dirty="0">
                <a:solidFill>
                  <a:srgbClr val="FF0000"/>
                </a:solidFill>
                <a:latin typeface="Times New Roman" charset="0"/>
                <a:ea typeface="黑体" charset="0"/>
                <a:cs typeface="黑体" charset="0"/>
              </a:rPr>
              <a:t>社会工程学与欺诈</a:t>
            </a:r>
            <a:endParaRPr lang="en-US" altLang="zh-CN" sz="2400" dirty="0">
              <a:solidFill>
                <a:srgbClr val="FF0000"/>
              </a:solidFill>
              <a:latin typeface="Times New Roman" charset="0"/>
              <a:ea typeface="黑体" charset="0"/>
              <a:cs typeface="黑体" charset="0"/>
            </a:endParaRPr>
          </a:p>
          <a:p>
            <a:endParaRPr kumimoji="1" lang="zh-CN" altLang="en-US" dirty="0"/>
          </a:p>
        </p:txBody>
      </p:sp>
      <p:sp>
        <p:nvSpPr>
          <p:cNvPr id="4" name="文本框 3"/>
          <p:cNvSpPr txBox="1"/>
          <p:nvPr/>
        </p:nvSpPr>
        <p:spPr>
          <a:xfrm>
            <a:off x="467430" y="2564880"/>
            <a:ext cx="6048840" cy="2831544"/>
          </a:xfrm>
          <a:prstGeom prst="rect">
            <a:avLst/>
          </a:prstGeom>
          <a:noFill/>
        </p:spPr>
        <p:txBody>
          <a:bodyPr wrap="square" rtlCol="0">
            <a:spAutoFit/>
          </a:bodyPr>
          <a:lstStyle/>
          <a:p>
            <a:pPr lvl="1"/>
            <a:r>
              <a:rPr lang="zh-CN" altLang="en-US" sz="2000" dirty="0">
                <a:latin typeface="Times New Roman" charset="0"/>
              </a:rPr>
              <a:t>网页钓鱼、邮件欺诈、</a:t>
            </a:r>
            <a:r>
              <a:rPr lang="zh-CN" altLang="en-US" sz="2000" dirty="0" smtClean="0">
                <a:latin typeface="Times New Roman" charset="0"/>
              </a:rPr>
              <a:t>短信欺诈</a:t>
            </a:r>
            <a:endParaRPr lang="en-US" altLang="zh-CN" sz="2000" dirty="0" smtClean="0">
              <a:latin typeface="Times New Roman" charset="0"/>
            </a:endParaRPr>
          </a:p>
          <a:p>
            <a:pPr marL="800100" lvl="1" indent="-342900">
              <a:buFont typeface="Arial"/>
              <a:buChar char="•"/>
            </a:pPr>
            <a:r>
              <a:rPr lang="zh-CN" altLang="en-US" sz="2000" dirty="0" smtClean="0">
                <a:latin typeface="Times New Roman" charset="0"/>
              </a:rPr>
              <a:t>网页钓鱼多数是伪造网上银</a:t>
            </a:r>
            <a:r>
              <a:rPr lang="zh-CN" altLang="en-US" sz="2000" dirty="0">
                <a:latin typeface="Times New Roman" charset="0"/>
              </a:rPr>
              <a:t>行、在线交易系统以及证券交易系统网站引诱用户访问并盗取相关</a:t>
            </a:r>
            <a:r>
              <a:rPr lang="zh-CN" altLang="en-US" sz="2000" dirty="0" smtClean="0">
                <a:latin typeface="Times New Roman" charset="0"/>
              </a:rPr>
              <a:t>的账号及密码</a:t>
            </a:r>
            <a:endParaRPr lang="en-US" altLang="zh-CN" sz="2000" dirty="0" smtClean="0">
              <a:latin typeface="Times New Roman" charset="0"/>
            </a:endParaRPr>
          </a:p>
          <a:p>
            <a:pPr marL="800100" lvl="1" indent="-342900">
              <a:buFont typeface="Arial"/>
              <a:buChar char="•"/>
            </a:pPr>
            <a:r>
              <a:rPr lang="zh-CN" altLang="en-US" sz="2000" dirty="0" smtClean="0">
                <a:latin typeface="Times New Roman" charset="0"/>
              </a:rPr>
              <a:t>邮件欺诈</a:t>
            </a:r>
            <a:r>
              <a:rPr lang="zh-CN" altLang="en-US" sz="2000" dirty="0">
                <a:latin typeface="Times New Roman" charset="0"/>
              </a:rPr>
              <a:t>包括：虚假的中奖信息、虚假的销售信息、伪造管理员询问用户</a:t>
            </a:r>
            <a:r>
              <a:rPr lang="zh-CN" altLang="en-US" sz="2000" dirty="0" smtClean="0">
                <a:latin typeface="Times New Roman" charset="0"/>
              </a:rPr>
              <a:t>的账号密码</a:t>
            </a:r>
            <a:endParaRPr lang="en-US" altLang="zh-CN" sz="2000" dirty="0" smtClean="0">
              <a:latin typeface="Times New Roman" charset="0"/>
            </a:endParaRPr>
          </a:p>
          <a:p>
            <a:pPr marL="800100" lvl="1" indent="-342900">
              <a:buFont typeface="Arial"/>
              <a:buChar char="•"/>
            </a:pPr>
            <a:r>
              <a:rPr lang="zh-CN" altLang="en-US" sz="2000" dirty="0" smtClean="0">
                <a:latin typeface="Times New Roman" charset="0"/>
              </a:rPr>
              <a:t>短信欺诈则多数是试图诱导用户进行银行转账</a:t>
            </a:r>
            <a:r>
              <a:rPr lang="zh-CN" altLang="en-US" sz="2000" dirty="0">
                <a:latin typeface="Times New Roman" charset="0"/>
              </a:rPr>
              <a:t>操作</a:t>
            </a:r>
          </a:p>
          <a:p>
            <a:endParaRPr kumimoji="1" lang="zh-CN" altLang="en-US" dirty="0"/>
          </a:p>
        </p:txBody>
      </p:sp>
    </p:spTree>
    <p:extLst>
      <p:ext uri="{BB962C8B-B14F-4D97-AF65-F5344CB8AC3E}">
        <p14:creationId xmlns:p14="http://schemas.microsoft.com/office/powerpoint/2010/main" xmlns="" val="122610492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4"/>
          <p:cNvPicPr>
            <a:picLocks noChangeAspect="1"/>
          </p:cNvPicPr>
          <p:nvPr/>
        </p:nvPicPr>
        <p:blipFill>
          <a:blip r:embed="rId3">
            <a:extLst>
              <a:ext uri="{28A0092B-C50C-407E-A947-70E740481C1C}">
                <a14:useLocalDpi xmlns:a14="http://schemas.microsoft.com/office/drawing/2010/main" xmlns="" val="0"/>
              </a:ext>
            </a:extLst>
          </a:blip>
          <a:srcRect t="17929" b="17929"/>
          <a:stretch>
            <a:fillRect/>
          </a:stretch>
        </p:blipFill>
        <p:spPr>
          <a:xfrm>
            <a:off x="107381" y="1719054"/>
            <a:ext cx="7561050" cy="4158287"/>
          </a:xfrm>
          <a:prstGeom prst="rect">
            <a:avLst/>
          </a:prstGeom>
        </p:spPr>
      </p:pic>
      <p:sp>
        <p:nvSpPr>
          <p:cNvPr id="805" name="文本框"/>
          <p:cNvSpPr>
            <a:spLocks noGrp="1"/>
          </p:cNvSpPr>
          <p:nvPr>
            <p:ph type="title" idx="4294967295"/>
          </p:nvPr>
        </p:nvSpPr>
        <p:spPr>
          <a:xfrm>
            <a:off x="1752600" y="228600"/>
            <a:ext cx="7391400" cy="838200"/>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a:lnSpc>
                <a:spcPct val="100000"/>
              </a:lnSpc>
              <a:spcBef>
                <a:spcPts val="0"/>
              </a:spcBef>
              <a:spcAft>
                <a:spcPts val="0"/>
              </a:spcAft>
              <a:buNone/>
            </a:pPr>
            <a:r>
              <a:rPr lang="zh-CN" altLang="en-US" sz="3200">
                <a:solidFill>
                  <a:srgbClr val="FFFFFF"/>
                </a:solidFill>
                <a:latin typeface="Arial" pitchFamily="34" charset="0"/>
                <a:ea typeface="微软雅黑" charset="0"/>
                <a:cs typeface="Times New Roman" charset="0"/>
              </a:rPr>
              <a:t>网络安全意识相关知识</a:t>
            </a:r>
          </a:p>
        </p:txBody>
      </p:sp>
      <p:sp>
        <p:nvSpPr>
          <p:cNvPr id="806" name="圆角矩形"/>
          <p:cNvSpPr>
            <a:spLocks/>
          </p:cNvSpPr>
          <p:nvPr/>
        </p:nvSpPr>
        <p:spPr>
          <a:xfrm>
            <a:off x="542115" y="1490950"/>
            <a:ext cx="6672553" cy="4386391"/>
          </a:xfrm>
          <a:prstGeom prst="roundRect">
            <a:avLst>
              <a:gd name="adj" fmla="val 16666"/>
            </a:avLst>
          </a:prstGeom>
          <a:noFill/>
          <a:ln w="19050" cap="flat" cmpd="sng">
            <a:solidFill>
              <a:srgbClr val="8AC246"/>
            </a:solidFill>
            <a:prstDash val="solid"/>
            <a:round/>
          </a:ln>
        </p:spPr>
      </p:sp>
      <p:grpSp>
        <p:nvGrpSpPr>
          <p:cNvPr id="811" name="组合"/>
          <p:cNvGrpSpPr>
            <a:grpSpLocks/>
          </p:cNvGrpSpPr>
          <p:nvPr/>
        </p:nvGrpSpPr>
        <p:grpSpPr>
          <a:xfrm>
            <a:off x="1621615" y="1268700"/>
            <a:ext cx="4686299" cy="463549"/>
            <a:chOff x="2225675" y="1447800"/>
            <a:chExt cx="4686299" cy="463550"/>
          </a:xfrm>
        </p:grpSpPr>
        <p:sp>
          <p:nvSpPr>
            <p:cNvPr id="807" name="圆角矩形"/>
            <p:cNvSpPr>
              <a:spLocks/>
            </p:cNvSpPr>
            <p:nvPr/>
          </p:nvSpPr>
          <p:spPr>
            <a:xfrm>
              <a:off x="2225675" y="1447800"/>
              <a:ext cx="4686299" cy="463550"/>
            </a:xfrm>
            <a:prstGeom prst="roundRect">
              <a:avLst>
                <a:gd name="adj" fmla="val 17509"/>
              </a:avLst>
            </a:prstGeom>
            <a:solidFill>
              <a:srgbClr val="00B050"/>
            </a:solidFill>
            <a:ln w="9525" cap="flat" cmpd="sng">
              <a:noFill/>
              <a:prstDash val="solid"/>
              <a:round/>
            </a:ln>
          </p:spPr>
        </p:sp>
        <p:grpSp>
          <p:nvGrpSpPr>
            <p:cNvPr id="810" name="组合"/>
            <p:cNvGrpSpPr>
              <a:grpSpLocks/>
            </p:cNvGrpSpPr>
            <p:nvPr/>
          </p:nvGrpSpPr>
          <p:grpSpPr>
            <a:xfrm>
              <a:off x="2225675" y="1447800"/>
              <a:ext cx="4605462" cy="428779"/>
              <a:chOff x="2225675" y="1447800"/>
              <a:chExt cx="4605462" cy="428779"/>
            </a:xfrm>
          </p:grpSpPr>
          <p:sp>
            <p:nvSpPr>
              <p:cNvPr id="808" name="圆角矩形"/>
              <p:cNvSpPr>
                <a:spLocks/>
              </p:cNvSpPr>
              <p:nvPr/>
            </p:nvSpPr>
            <p:spPr>
              <a:xfrm>
                <a:off x="2225675" y="1765523"/>
                <a:ext cx="4605462" cy="111056"/>
              </a:xfrm>
              <a:prstGeom prst="roundRect">
                <a:avLst>
                  <a:gd name="adj" fmla="val 50000"/>
                </a:avLst>
              </a:prstGeom>
              <a:gradFill rotWithShape="1">
                <a:gsLst>
                  <a:gs pos="0">
                    <a:srgbClr val="8AC246">
                      <a:alpha val="0"/>
                    </a:srgbClr>
                  </a:gs>
                  <a:gs pos="100000">
                    <a:srgbClr val="D7E9BF">
                      <a:alpha val="100000"/>
                    </a:srgbClr>
                  </a:gs>
                </a:gsLst>
                <a:lin ang="5400000" scaled="1"/>
              </a:gradFill>
              <a:ln w="9525" cap="flat" cmpd="sng">
                <a:noFill/>
                <a:prstDash val="solid"/>
                <a:round/>
              </a:ln>
            </p:spPr>
          </p:sp>
          <p:sp>
            <p:nvSpPr>
              <p:cNvPr id="809" name="圆角矩形"/>
              <p:cNvSpPr>
                <a:spLocks/>
              </p:cNvSpPr>
              <p:nvPr/>
            </p:nvSpPr>
            <p:spPr>
              <a:xfrm>
                <a:off x="2225675" y="1447800"/>
                <a:ext cx="4605462" cy="111056"/>
              </a:xfrm>
              <a:prstGeom prst="roundRect">
                <a:avLst>
                  <a:gd name="adj" fmla="val 50000"/>
                </a:avLst>
              </a:prstGeom>
              <a:gradFill rotWithShape="1">
                <a:gsLst>
                  <a:gs pos="0">
                    <a:srgbClr val="D9EBC5">
                      <a:alpha val="100000"/>
                    </a:srgbClr>
                  </a:gs>
                  <a:gs pos="100000">
                    <a:srgbClr val="8AC246">
                      <a:alpha val="0"/>
                    </a:srgbClr>
                  </a:gs>
                </a:gsLst>
                <a:lin ang="5400000" scaled="1"/>
              </a:gradFill>
              <a:ln w="9525" cap="flat" cmpd="sng">
                <a:noFill/>
                <a:prstDash val="solid"/>
                <a:round/>
              </a:ln>
            </p:spPr>
          </p:sp>
        </p:grpSp>
      </p:grpSp>
      <p:sp>
        <p:nvSpPr>
          <p:cNvPr id="812" name="矩形"/>
          <p:cNvSpPr>
            <a:spLocks/>
          </p:cNvSpPr>
          <p:nvPr/>
        </p:nvSpPr>
        <p:spPr>
          <a:xfrm>
            <a:off x="2834461" y="1297277"/>
            <a:ext cx="2255838" cy="366713"/>
          </a:xfrm>
          <a:prstGeom prst="rect">
            <a:avLst/>
          </a:prstGeom>
          <a:noFill/>
          <a:ln w="9525" cap="flat" cmpd="sng">
            <a:noFill/>
            <a:prstDash val="solid"/>
            <a:miter/>
          </a:ln>
          <a:effectLst>
            <a:outerShdw dist="17961" dir="2700000" algn="ctr">
              <a:srgbClr val="333333">
                <a:alpha val="99607"/>
              </a:srgbClr>
            </a:outerShdw>
          </a:effectLst>
        </p:spPr>
        <p:txBody>
          <a:bodyPr vert="horz" wrap="none" lIns="91440" tIns="45720" rIns="91440" bIns="45720" anchor="t" anchorCtr="0">
            <a:prstTxWarp prst="textNoShape">
              <a:avLst/>
            </a:prstTxWarp>
          </a:bodyPr>
          <a:lstStyle/>
          <a:p>
            <a:pPr algn="ctr">
              <a:spcBef>
                <a:spcPct val="50000"/>
              </a:spcBef>
            </a:pPr>
            <a:endParaRPr lang="zh-CN" altLang="en-US" sz="2400" dirty="0">
              <a:solidFill>
                <a:srgbClr val="000000"/>
              </a:solidFill>
              <a:latin typeface="Calibri" charset="0"/>
              <a:ea typeface="宋体" charset="0"/>
              <a:cs typeface="Calibri" charset="0"/>
            </a:endParaRPr>
          </a:p>
        </p:txBody>
      </p:sp>
      <p:sp>
        <p:nvSpPr>
          <p:cNvPr id="813" name="矩形"/>
          <p:cNvSpPr>
            <a:spLocks/>
          </p:cNvSpPr>
          <p:nvPr/>
        </p:nvSpPr>
        <p:spPr>
          <a:xfrm>
            <a:off x="848498" y="2146531"/>
            <a:ext cx="6395556" cy="336548"/>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fontAlgn="auto">
              <a:defRPr/>
            </a:pPr>
            <a:endParaRPr lang="en-US" altLang="zh-CN" sz="2400" dirty="0">
              <a:solidFill>
                <a:srgbClr val="FF0000"/>
              </a:solidFill>
              <a:latin typeface="Times New Roman" charset="0"/>
              <a:ea typeface="黑体" charset="0"/>
            </a:endParaRPr>
          </a:p>
        </p:txBody>
      </p:sp>
      <p:sp>
        <p:nvSpPr>
          <p:cNvPr id="814" name="矩形"/>
          <p:cNvSpPr>
            <a:spLocks/>
          </p:cNvSpPr>
          <p:nvPr/>
        </p:nvSpPr>
        <p:spPr>
          <a:xfrm>
            <a:off x="539441" y="2716581"/>
            <a:ext cx="6856995" cy="342849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742950" lvl="1" indent="-285750" algn="l" eaLnBrk="1" fontAlgn="base" latinLnBrk="0" hangingPunct="1">
              <a:lnSpc>
                <a:spcPct val="100000"/>
              </a:lnSpc>
              <a:spcBef>
                <a:spcPct val="20000"/>
              </a:spcBef>
              <a:spcAft>
                <a:spcPts val="0"/>
              </a:spcAft>
              <a:buSzPct val="100000"/>
              <a:buFont typeface="Arial" pitchFamily="34" charset="0"/>
              <a:buChar char="–"/>
            </a:pPr>
            <a:endParaRPr lang="zh-CN" altLang="en-US" sz="900" dirty="0">
              <a:solidFill>
                <a:srgbClr val="FF0000"/>
              </a:solidFill>
              <a:latin typeface="华文楷体" charset="-122"/>
              <a:ea typeface="华文楷体" charset="-122"/>
              <a:cs typeface="黑体" pitchFamily="-84" charset="-122"/>
            </a:endParaRPr>
          </a:p>
          <a:p>
            <a:pPr marL="742950" lvl="1" indent="-285750" algn="l" eaLnBrk="1" fontAlgn="base" latinLnBrk="0" hangingPunct="1">
              <a:lnSpc>
                <a:spcPct val="100000"/>
              </a:lnSpc>
              <a:spcBef>
                <a:spcPct val="20000"/>
              </a:spcBef>
              <a:spcAft>
                <a:spcPts val="0"/>
              </a:spcAft>
              <a:buSzPct val="100000"/>
              <a:buFont typeface="Arial" pitchFamily="34" charset="0"/>
              <a:buChar char="–"/>
            </a:pPr>
            <a:endParaRPr lang="zh-CN" altLang="en-US" sz="1000" dirty="0">
              <a:solidFill>
                <a:schemeClr val="tx1"/>
              </a:solidFill>
              <a:latin typeface="华文楷体" charset="-122"/>
              <a:ea typeface="华文楷体" charset="-122"/>
              <a:cs typeface="Calibri" charset="0"/>
            </a:endParaRPr>
          </a:p>
        </p:txBody>
      </p:sp>
      <p:sp>
        <p:nvSpPr>
          <p:cNvPr id="2" name="文本框 1"/>
          <p:cNvSpPr txBox="1"/>
          <p:nvPr/>
        </p:nvSpPr>
        <p:spPr>
          <a:xfrm>
            <a:off x="2743766" y="1268701"/>
            <a:ext cx="2659702" cy="461665"/>
          </a:xfrm>
          <a:prstGeom prst="rect">
            <a:avLst/>
          </a:prstGeom>
          <a:noFill/>
        </p:spPr>
        <p:txBody>
          <a:bodyPr wrap="none" rtlCol="0">
            <a:spAutoFit/>
          </a:bodyPr>
          <a:lstStyle/>
          <a:p>
            <a:r>
              <a:rPr lang="zh-CN" altLang="en-US" sz="2400" dirty="0">
                <a:latin typeface="Times New Roman" charset="0"/>
              </a:rPr>
              <a:t>钓鱼网站类型分布</a:t>
            </a:r>
            <a:endParaRPr kumimoji="1" lang="zh-CN" altLang="en-US" sz="2400" dirty="0"/>
          </a:p>
        </p:txBody>
      </p:sp>
      <p:pic>
        <p:nvPicPr>
          <p:cNvPr id="3" name="图片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190333" y="180544"/>
            <a:ext cx="1003125" cy="1003125"/>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846722" y="868099"/>
            <a:ext cx="1210053" cy="1214933"/>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8015084" y="725387"/>
            <a:ext cx="911326" cy="916564"/>
          </a:xfrm>
          <a:prstGeom prst="rect">
            <a:avLst/>
          </a:prstGeom>
        </p:spPr>
      </p:pic>
    </p:spTree>
    <p:extLst>
      <p:ext uri="{BB962C8B-B14F-4D97-AF65-F5344CB8AC3E}">
        <p14:creationId xmlns:p14="http://schemas.microsoft.com/office/powerpoint/2010/main" xmlns="" val="122610492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2" name="图片" descr="arrow_metal01"/>
          <p:cNvPicPr>
            <a:picLocks noChangeAspect="1"/>
          </p:cNvPicPr>
          <p:nvPr/>
        </p:nvPicPr>
        <p:blipFill>
          <a:blip r:embed="rId3" cstate="print">
            <a:lum contrast="6000"/>
          </a:blip>
          <a:stretch>
            <a:fillRect/>
          </a:stretch>
        </p:blipFill>
        <p:spPr>
          <a:xfrm>
            <a:off x="282668" y="2502901"/>
            <a:ext cx="2345062" cy="3128559"/>
          </a:xfrm>
          <a:prstGeom prst="rect">
            <a:avLst/>
          </a:prstGeom>
          <a:noFill/>
          <a:ln w="9525" cap="flat" cmpd="sng">
            <a:noFill/>
            <a:prstDash val="solid"/>
            <a:miter/>
          </a:ln>
        </p:spPr>
      </p:pic>
      <p:sp>
        <p:nvSpPr>
          <p:cNvPr id="563" name="矩形"/>
          <p:cNvSpPr>
            <a:spLocks/>
          </p:cNvSpPr>
          <p:nvPr/>
        </p:nvSpPr>
        <p:spPr>
          <a:xfrm>
            <a:off x="2728692" y="3344402"/>
            <a:ext cx="4723708" cy="11286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eaLnBrk="0" hangingPunct="0">
              <a:lnSpc>
                <a:spcPct val="100000"/>
              </a:lnSpc>
              <a:spcBef>
                <a:spcPts val="0"/>
              </a:spcBef>
              <a:spcAft>
                <a:spcPts val="0"/>
              </a:spcAft>
              <a:buNone/>
            </a:pPr>
            <a:r>
              <a:rPr lang="zh-CN" altLang="en-US" sz="2000" dirty="0">
                <a:solidFill>
                  <a:schemeClr val="tx1"/>
                </a:solidFill>
                <a:latin typeface="华文楷体" charset="-122"/>
                <a:ea typeface="华文楷体" charset="-122"/>
                <a:cs typeface="Arial" pitchFamily="34" charset="0"/>
              </a:rPr>
              <a:t>——</a:t>
            </a:r>
            <a:r>
              <a:rPr lang="zh-CN" altLang="en-US" sz="2000" dirty="0">
                <a:solidFill>
                  <a:schemeClr val="tx1"/>
                </a:solidFill>
                <a:latin typeface="华文楷体" charset="-122"/>
                <a:ea typeface="华文楷体" charset="-122"/>
                <a:cs typeface="Arial" pitchFamily="34" charset="0"/>
                <a:hlinkClick r:id="rId4" action="ppaction://hlinksldjump"/>
              </a:rPr>
              <a:t>网络上存在的安全风险有哪些</a:t>
            </a:r>
            <a:endParaRPr lang="zh-CN" altLang="en-US" sz="2000" dirty="0">
              <a:solidFill>
                <a:schemeClr val="tx1"/>
              </a:solidFill>
              <a:latin typeface="华文楷体" charset="-122"/>
              <a:ea typeface="华文楷体" charset="-122"/>
              <a:cs typeface="Arial" pitchFamily="34" charset="0"/>
            </a:endParaRPr>
          </a:p>
          <a:p>
            <a:pPr marL="0" indent="0" algn="l" eaLnBrk="0" hangingPunct="0">
              <a:lnSpc>
                <a:spcPct val="100000"/>
              </a:lnSpc>
              <a:spcBef>
                <a:spcPts val="0"/>
              </a:spcBef>
              <a:spcAft>
                <a:spcPts val="0"/>
              </a:spcAft>
              <a:buNone/>
            </a:pPr>
            <a:endParaRPr lang="zh-CN" altLang="en-US" sz="2000" dirty="0">
              <a:solidFill>
                <a:schemeClr val="tx1"/>
              </a:solidFill>
              <a:latin typeface="华文楷体" charset="-122"/>
              <a:ea typeface="华文楷体" charset="-122"/>
              <a:cs typeface="Arial" pitchFamily="34" charset="0"/>
            </a:endParaRPr>
          </a:p>
          <a:p>
            <a:pPr marL="0" indent="0" algn="l" eaLnBrk="0" hangingPunct="0">
              <a:lnSpc>
                <a:spcPct val="100000"/>
              </a:lnSpc>
              <a:spcBef>
                <a:spcPts val="0"/>
              </a:spcBef>
              <a:spcAft>
                <a:spcPts val="0"/>
              </a:spcAft>
              <a:buNone/>
            </a:pPr>
            <a:r>
              <a:rPr lang="zh-CN" altLang="en-US" sz="2000" dirty="0">
                <a:solidFill>
                  <a:schemeClr val="tx1"/>
                </a:solidFill>
                <a:latin typeface="华文楷体" charset="-122"/>
                <a:ea typeface="华文楷体" charset="-122"/>
                <a:cs typeface="Arial" pitchFamily="34" charset="0"/>
              </a:rPr>
              <a:t>——</a:t>
            </a:r>
            <a:r>
              <a:rPr lang="zh-CN" altLang="en-US" sz="2000" dirty="0">
                <a:solidFill>
                  <a:schemeClr val="tx1"/>
                </a:solidFill>
                <a:latin typeface="华文楷体" charset="-122"/>
                <a:ea typeface="华文楷体" charset="-122"/>
                <a:cs typeface="Arial" pitchFamily="34" charset="0"/>
                <a:hlinkClick r:id="rId5" action="ppaction://hlinksldjump"/>
              </a:rPr>
              <a:t>如何防范风险，降低威胁</a:t>
            </a:r>
            <a:endParaRPr lang="zh-CN" altLang="en-US" sz="2000" dirty="0">
              <a:solidFill>
                <a:schemeClr val="tx1"/>
              </a:solidFill>
              <a:latin typeface="华文楷体" charset="-122"/>
              <a:ea typeface="华文楷体" charset="-122"/>
              <a:cs typeface="Arial" pitchFamily="34" charset="0"/>
            </a:endParaRPr>
          </a:p>
          <a:p>
            <a:pPr marL="0" indent="0" algn="l" eaLnBrk="0" hangingPunct="0">
              <a:lnSpc>
                <a:spcPct val="100000"/>
              </a:lnSpc>
              <a:spcBef>
                <a:spcPts val="0"/>
              </a:spcBef>
              <a:spcAft>
                <a:spcPts val="0"/>
              </a:spcAft>
              <a:buNone/>
            </a:pPr>
            <a:endParaRPr lang="zh-CN" altLang="en-US" sz="2000" dirty="0">
              <a:solidFill>
                <a:schemeClr val="tx1"/>
              </a:solidFill>
              <a:latin typeface="华文楷体" charset="-122"/>
              <a:ea typeface="华文楷体" charset="-122"/>
              <a:cs typeface="Arial" pitchFamily="34" charset="0"/>
            </a:endParaRPr>
          </a:p>
          <a:p>
            <a:pPr marL="0" indent="0" algn="l" eaLnBrk="0" hangingPunct="0">
              <a:lnSpc>
                <a:spcPct val="100000"/>
              </a:lnSpc>
              <a:spcBef>
                <a:spcPts val="0"/>
              </a:spcBef>
              <a:spcAft>
                <a:spcPts val="0"/>
              </a:spcAft>
              <a:buNone/>
            </a:pPr>
            <a:r>
              <a:rPr lang="zh-CN" altLang="en-US" sz="2000" dirty="0">
                <a:solidFill>
                  <a:schemeClr val="tx1"/>
                </a:solidFill>
                <a:latin typeface="华文楷体" charset="-122"/>
                <a:ea typeface="华文楷体" charset="-122"/>
                <a:cs typeface="Arial" pitchFamily="34" charset="0"/>
              </a:rPr>
              <a:t>——</a:t>
            </a:r>
            <a:r>
              <a:rPr lang="zh-CN" altLang="en-US" sz="2000" dirty="0">
                <a:solidFill>
                  <a:schemeClr val="tx1"/>
                </a:solidFill>
                <a:latin typeface="华文楷体" charset="-122"/>
                <a:ea typeface="华文楷体" charset="-122"/>
                <a:cs typeface="Arial" pitchFamily="34" charset="0"/>
                <a:hlinkClick r:id="" action="ppaction://noaction"/>
              </a:rPr>
              <a:t>常用的安全技巧以及注意事项</a:t>
            </a:r>
            <a:endParaRPr lang="zh-CN" altLang="en-US" sz="2000" dirty="0">
              <a:solidFill>
                <a:schemeClr val="tx1"/>
              </a:solidFill>
              <a:latin typeface="华文楷体" charset="-122"/>
              <a:ea typeface="华文楷体" charset="-122"/>
              <a:cs typeface="Arial" pitchFamily="34" charset="0"/>
            </a:endParaRPr>
          </a:p>
        </p:txBody>
      </p:sp>
      <p:sp>
        <p:nvSpPr>
          <p:cNvPr id="566" name="矩形"/>
          <p:cNvSpPr>
            <a:spLocks/>
          </p:cNvSpPr>
          <p:nvPr/>
        </p:nvSpPr>
        <p:spPr>
          <a:xfrm>
            <a:off x="3781834" y="1412720"/>
            <a:ext cx="2230366" cy="366713"/>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eaLnBrk="0" fontAlgn="base" hangingPunct="0">
              <a:lnSpc>
                <a:spcPct val="100000"/>
              </a:lnSpc>
              <a:spcBef>
                <a:spcPts val="0"/>
              </a:spcBef>
              <a:spcAft>
                <a:spcPts val="0"/>
              </a:spcAft>
              <a:buNone/>
            </a:pPr>
            <a:r>
              <a:rPr lang="zh-CN" altLang="en-US" sz="2800" b="1" kern="1200" dirty="0" smtClean="0">
                <a:solidFill>
                  <a:schemeClr val="tx1"/>
                </a:solidFill>
                <a:latin typeface="ＭＳ 明朝" pitchFamily="-32" charset="-128"/>
                <a:ea typeface="黑体" pitchFamily="-84" charset="-122"/>
                <a:cs typeface="ＭＳ 明朝" pitchFamily="-32" charset="-128"/>
              </a:rPr>
              <a:t>安全</a:t>
            </a:r>
            <a:r>
              <a:rPr lang="zh-CN" altLang="en-US" sz="2800" b="1" kern="1200" dirty="0">
                <a:solidFill>
                  <a:schemeClr val="tx1"/>
                </a:solidFill>
                <a:latin typeface="ＭＳ 明朝" pitchFamily="-32" charset="-128"/>
                <a:ea typeface="黑体" pitchFamily="-84" charset="-122"/>
                <a:cs typeface="ＭＳ 明朝" pitchFamily="-32" charset="-128"/>
              </a:rPr>
              <a:t>意识</a:t>
            </a:r>
            <a:endParaRPr lang="zh-CN" altLang="en-US" sz="2800" dirty="0">
              <a:solidFill>
                <a:schemeClr val="tx1"/>
              </a:solidFill>
              <a:latin typeface="ＭＳ 明朝" pitchFamily="-32" charset="-128"/>
              <a:ea typeface="黑体" pitchFamily="-84" charset="-122"/>
              <a:cs typeface="ＭＳ 明朝" pitchFamily="-32" charset="-128"/>
            </a:endParaRPr>
          </a:p>
        </p:txBody>
      </p:sp>
      <p:sp>
        <p:nvSpPr>
          <p:cNvPr id="567" name="矩形">
            <a:hlinkClick r:id="rId6" action="ppaction://hlinksldjump"/>
          </p:cNvPr>
          <p:cNvSpPr>
            <a:spLocks/>
          </p:cNvSpPr>
          <p:nvPr/>
        </p:nvSpPr>
        <p:spPr>
          <a:xfrm>
            <a:off x="2902876" y="2060810"/>
            <a:ext cx="4405504" cy="366713"/>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eaLnBrk="0" hangingPunct="0">
              <a:lnSpc>
                <a:spcPct val="100000"/>
              </a:lnSpc>
              <a:spcBef>
                <a:spcPts val="0"/>
              </a:spcBef>
              <a:spcAft>
                <a:spcPts val="0"/>
              </a:spcAft>
              <a:buNone/>
            </a:pPr>
            <a:r>
              <a:rPr lang="zh-CN" altLang="en-US" sz="2000" dirty="0" smtClean="0">
                <a:solidFill>
                  <a:schemeClr val="tx1"/>
                </a:solidFill>
                <a:latin typeface="华文楷体" charset="-122"/>
                <a:ea typeface="华文楷体" charset="-122"/>
                <a:cs typeface="Arial" pitchFamily="34" charset="0"/>
                <a:hlinkClick r:id="rId6" action="ppaction://hlinksldjump"/>
              </a:rPr>
              <a:t>——安全意识的定义</a:t>
            </a:r>
            <a:r>
              <a:rPr lang="zh-CN" altLang="en-US" sz="2000" dirty="0" smtClean="0">
                <a:latin typeface="华文楷体" charset="-122"/>
                <a:ea typeface="华文楷体" charset="-122"/>
                <a:cs typeface="Arial" pitchFamily="34" charset="0"/>
                <a:hlinkClick r:id="rId6" action="ppaction://hlinksldjump"/>
              </a:rPr>
              <a:t>及培养</a:t>
            </a:r>
            <a:endParaRPr lang="zh-CN" altLang="en-US" sz="2000" dirty="0">
              <a:solidFill>
                <a:schemeClr val="tx1"/>
              </a:solidFill>
              <a:latin typeface="华文楷体" charset="-122"/>
              <a:ea typeface="华文楷体" charset="-122"/>
              <a:cs typeface="Calibri" charset="0"/>
            </a:endParaRPr>
          </a:p>
        </p:txBody>
      </p:sp>
      <p:sp>
        <p:nvSpPr>
          <p:cNvPr id="569" name="矩形"/>
          <p:cNvSpPr>
            <a:spLocks/>
          </p:cNvSpPr>
          <p:nvPr/>
        </p:nvSpPr>
        <p:spPr>
          <a:xfrm>
            <a:off x="3046896" y="2558217"/>
            <a:ext cx="4405504" cy="366713"/>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eaLnBrk="0" hangingPunct="0">
              <a:lnSpc>
                <a:spcPct val="100000"/>
              </a:lnSpc>
              <a:spcBef>
                <a:spcPts val="0"/>
              </a:spcBef>
              <a:spcAft>
                <a:spcPts val="0"/>
              </a:spcAft>
              <a:buNone/>
            </a:pPr>
            <a:r>
              <a:rPr lang="zh-CN" altLang="en-US" sz="2800" dirty="0">
                <a:solidFill>
                  <a:schemeClr val="tx1"/>
                </a:solidFill>
                <a:latin typeface="ＭＳ 明朝" pitchFamily="-32" charset="-128"/>
                <a:ea typeface="黑体" pitchFamily="-84" charset="-122"/>
                <a:cs typeface="ＭＳ 明朝" pitchFamily="-32" charset="-128"/>
              </a:rPr>
              <a:t>网络安全意识相关知识</a:t>
            </a:r>
          </a:p>
        </p:txBody>
      </p:sp>
      <p:grpSp>
        <p:nvGrpSpPr>
          <p:cNvPr id="3" name="组合 2"/>
          <p:cNvGrpSpPr/>
          <p:nvPr/>
        </p:nvGrpSpPr>
        <p:grpSpPr>
          <a:xfrm>
            <a:off x="2339690" y="1589421"/>
            <a:ext cx="4752660" cy="399379"/>
            <a:chOff x="2339690" y="1589421"/>
            <a:chExt cx="4752660" cy="399379"/>
          </a:xfrm>
        </p:grpSpPr>
        <p:sp>
          <p:nvSpPr>
            <p:cNvPr id="564" name="直线"/>
            <p:cNvSpPr>
              <a:spLocks/>
            </p:cNvSpPr>
            <p:nvPr/>
          </p:nvSpPr>
          <p:spPr>
            <a:xfrm>
              <a:off x="2627730" y="1988800"/>
              <a:ext cx="4464620" cy="0"/>
            </a:xfrm>
            <a:prstGeom prst="line">
              <a:avLst/>
            </a:prstGeom>
            <a:noFill/>
            <a:ln w="28575" cap="rnd" cmpd="sng">
              <a:solidFill>
                <a:srgbClr val="000000"/>
              </a:solidFill>
              <a:prstDash val="sysDot"/>
              <a:round/>
            </a:ln>
          </p:spPr>
        </p:sp>
        <p:grpSp>
          <p:nvGrpSpPr>
            <p:cNvPr id="576" name="组合"/>
            <p:cNvGrpSpPr>
              <a:grpSpLocks/>
            </p:cNvGrpSpPr>
            <p:nvPr/>
          </p:nvGrpSpPr>
          <p:grpSpPr>
            <a:xfrm>
              <a:off x="2339690" y="1589421"/>
              <a:ext cx="409787" cy="399379"/>
              <a:chOff x="2813050" y="2046333"/>
              <a:chExt cx="409787" cy="399378"/>
            </a:xfrm>
          </p:grpSpPr>
          <p:sp>
            <p:nvSpPr>
              <p:cNvPr id="570" name="椭圆"/>
              <p:cNvSpPr>
                <a:spLocks/>
              </p:cNvSpPr>
              <p:nvPr/>
            </p:nvSpPr>
            <p:spPr>
              <a:xfrm>
                <a:off x="2813050" y="2046333"/>
                <a:ext cx="393699" cy="393698"/>
              </a:xfrm>
              <a:prstGeom prst="ellipse">
                <a:avLst/>
              </a:prstGeom>
              <a:gradFill rotWithShape="1">
                <a:gsLst>
                  <a:gs pos="0">
                    <a:srgbClr val="898989">
                      <a:alpha val="100000"/>
                    </a:srgbClr>
                  </a:gs>
                  <a:gs pos="50000">
                    <a:srgbClr val="FFFFFF">
                      <a:alpha val="100000"/>
                    </a:srgbClr>
                  </a:gs>
                  <a:gs pos="100000">
                    <a:srgbClr val="898989">
                      <a:alpha val="100000"/>
                    </a:srgbClr>
                  </a:gs>
                </a:gsLst>
                <a:lin ang="18900000" scaled="1"/>
              </a:gradFill>
              <a:ln w="9525" cap="flat" cmpd="sng">
                <a:solidFill>
                  <a:srgbClr val="DDDDDD"/>
                </a:solidFill>
                <a:prstDash val="solid"/>
                <a:round/>
              </a:ln>
              <a:effectLst>
                <a:outerShdw dist="35921" dir="2700000" algn="ctr">
                  <a:srgbClr val="333333">
                    <a:alpha val="49803"/>
                  </a:srgbClr>
                </a:outerShdw>
              </a:effectLst>
            </p:spPr>
          </p:sp>
          <p:grpSp>
            <p:nvGrpSpPr>
              <p:cNvPr id="574" name="组合"/>
              <p:cNvGrpSpPr>
                <a:grpSpLocks/>
              </p:cNvGrpSpPr>
              <p:nvPr/>
            </p:nvGrpSpPr>
            <p:grpSpPr>
              <a:xfrm rot="-2288454">
                <a:off x="2813050" y="2046333"/>
                <a:ext cx="409787" cy="399378"/>
                <a:chOff x="2813050" y="2046333"/>
                <a:chExt cx="409787" cy="399378"/>
              </a:xfrm>
            </p:grpSpPr>
            <p:pic>
              <p:nvPicPr>
                <p:cNvPr id="571" name="图片" descr="circuler_1"/>
                <p:cNvPicPr>
                  <a:picLocks noChangeAspect="1"/>
                </p:cNvPicPr>
                <p:nvPr/>
              </p:nvPicPr>
              <p:blipFill>
                <a:blip r:embed="rId7" cstate="print"/>
                <a:stretch>
                  <a:fillRect/>
                </a:stretch>
              </p:blipFill>
              <p:spPr>
                <a:xfrm>
                  <a:off x="2813050" y="2046333"/>
                  <a:ext cx="406948" cy="397484"/>
                </a:xfrm>
                <a:prstGeom prst="rect">
                  <a:avLst/>
                </a:prstGeom>
                <a:noFill/>
                <a:ln w="9525" cap="flat" cmpd="sng">
                  <a:noFill/>
                  <a:prstDash val="solid"/>
                  <a:miter/>
                </a:ln>
              </p:spPr>
            </p:pic>
            <p:sp>
              <p:nvSpPr>
                <p:cNvPr id="572" name="椭圆"/>
                <p:cNvSpPr>
                  <a:spLocks/>
                </p:cNvSpPr>
                <p:nvPr/>
              </p:nvSpPr>
              <p:spPr>
                <a:xfrm>
                  <a:off x="2813050" y="2046333"/>
                  <a:ext cx="409787" cy="399378"/>
                </a:xfrm>
                <a:prstGeom prst="ellipse">
                  <a:avLst/>
                </a:prstGeom>
                <a:gradFill rotWithShape="1">
                  <a:gsLst>
                    <a:gs pos="0">
                      <a:srgbClr val="1F3243">
                        <a:alpha val="89803"/>
                      </a:srgbClr>
                    </a:gs>
                    <a:gs pos="50000">
                      <a:srgbClr val="5A90C2">
                        <a:alpha val="74901"/>
                      </a:srgbClr>
                    </a:gs>
                    <a:gs pos="100000">
                      <a:srgbClr val="1F3243">
                        <a:alpha val="89803"/>
                      </a:srgbClr>
                    </a:gs>
                  </a:gsLst>
                  <a:lin ang="18900000" scaled="1"/>
                </a:gradFill>
                <a:ln w="9525" cap="flat" cmpd="sng">
                  <a:noFill/>
                  <a:prstDash val="solid"/>
                  <a:round/>
                </a:ln>
              </p:spPr>
            </p:sp>
            <p:pic>
              <p:nvPicPr>
                <p:cNvPr id="573" name="图片" descr="Picture2"/>
                <p:cNvPicPr>
                  <a:picLocks noChangeAspect="1"/>
                </p:cNvPicPr>
                <p:nvPr/>
              </p:nvPicPr>
              <p:blipFill>
                <a:blip r:embed="rId8" cstate="print"/>
                <a:stretch>
                  <a:fillRect/>
                </a:stretch>
              </p:blipFill>
              <p:spPr>
                <a:xfrm>
                  <a:off x="2853744" y="2050118"/>
                  <a:ext cx="326505" cy="141012"/>
                </a:xfrm>
                <a:prstGeom prst="rect">
                  <a:avLst/>
                </a:prstGeom>
                <a:noFill/>
                <a:ln w="9525" cap="flat" cmpd="sng">
                  <a:noFill/>
                  <a:prstDash val="solid"/>
                  <a:miter/>
                </a:ln>
              </p:spPr>
            </p:pic>
          </p:grpSp>
          <p:pic>
            <p:nvPicPr>
              <p:cNvPr id="575" name="图片"/>
              <p:cNvPicPr>
                <a:picLocks noChangeAspect="1"/>
              </p:cNvPicPr>
              <p:nvPr/>
            </p:nvPicPr>
            <p:blipFill>
              <a:blip r:embed="rId9" cstate="print"/>
              <a:srcRect l="12015" t="9302" r="12404" b="12598"/>
              <a:stretch>
                <a:fillRect/>
              </a:stretch>
            </p:blipFill>
            <p:spPr>
              <a:xfrm>
                <a:off x="2838601" y="2059582"/>
                <a:ext cx="339754" cy="350165"/>
              </a:xfrm>
              <a:prstGeom prst="rect">
                <a:avLst/>
              </a:prstGeom>
              <a:noFill/>
              <a:ln w="9525" cap="flat" cmpd="sng">
                <a:noFill/>
                <a:prstDash val="solid"/>
                <a:miter/>
              </a:ln>
            </p:spPr>
          </p:pic>
        </p:grpSp>
      </p:grpSp>
      <p:grpSp>
        <p:nvGrpSpPr>
          <p:cNvPr id="2" name="组合 1"/>
          <p:cNvGrpSpPr/>
          <p:nvPr/>
        </p:nvGrpSpPr>
        <p:grpSpPr>
          <a:xfrm>
            <a:off x="2339690" y="2690358"/>
            <a:ext cx="4954117" cy="399377"/>
            <a:chOff x="2339690" y="3459281"/>
            <a:chExt cx="4954117" cy="399377"/>
          </a:xfrm>
        </p:grpSpPr>
        <p:sp>
          <p:nvSpPr>
            <p:cNvPr id="568" name="直线"/>
            <p:cNvSpPr>
              <a:spLocks/>
            </p:cNvSpPr>
            <p:nvPr/>
          </p:nvSpPr>
          <p:spPr>
            <a:xfrm>
              <a:off x="2493207" y="3849732"/>
              <a:ext cx="4800600" cy="0"/>
            </a:xfrm>
            <a:prstGeom prst="line">
              <a:avLst/>
            </a:prstGeom>
            <a:noFill/>
            <a:ln w="28575" cap="rnd" cmpd="sng">
              <a:solidFill>
                <a:srgbClr val="000000"/>
              </a:solidFill>
              <a:prstDash val="sysDot"/>
              <a:round/>
            </a:ln>
          </p:spPr>
        </p:sp>
        <p:grpSp>
          <p:nvGrpSpPr>
            <p:cNvPr id="583" name="组合"/>
            <p:cNvGrpSpPr>
              <a:grpSpLocks/>
            </p:cNvGrpSpPr>
            <p:nvPr/>
          </p:nvGrpSpPr>
          <p:grpSpPr>
            <a:xfrm>
              <a:off x="2339690" y="3459281"/>
              <a:ext cx="409787" cy="399377"/>
              <a:chOff x="2817812" y="3459278"/>
              <a:chExt cx="409787" cy="399377"/>
            </a:xfrm>
          </p:grpSpPr>
          <p:sp>
            <p:nvSpPr>
              <p:cNvPr id="577" name="椭圆"/>
              <p:cNvSpPr>
                <a:spLocks/>
              </p:cNvSpPr>
              <p:nvPr/>
            </p:nvSpPr>
            <p:spPr>
              <a:xfrm>
                <a:off x="2817812" y="3459278"/>
                <a:ext cx="393699" cy="393699"/>
              </a:xfrm>
              <a:prstGeom prst="ellipse">
                <a:avLst/>
              </a:prstGeom>
              <a:gradFill rotWithShape="1">
                <a:gsLst>
                  <a:gs pos="0">
                    <a:srgbClr val="898989">
                      <a:alpha val="100000"/>
                    </a:srgbClr>
                  </a:gs>
                  <a:gs pos="50000">
                    <a:srgbClr val="FFFFFF">
                      <a:alpha val="100000"/>
                    </a:srgbClr>
                  </a:gs>
                  <a:gs pos="100000">
                    <a:srgbClr val="898989">
                      <a:alpha val="100000"/>
                    </a:srgbClr>
                  </a:gs>
                </a:gsLst>
                <a:lin ang="18900000" scaled="1"/>
              </a:gradFill>
              <a:ln w="9525" cap="flat" cmpd="sng">
                <a:solidFill>
                  <a:srgbClr val="DDDDDD"/>
                </a:solidFill>
                <a:prstDash val="solid"/>
                <a:round/>
              </a:ln>
              <a:effectLst>
                <a:outerShdw dist="35921" dir="2700000" algn="ctr">
                  <a:srgbClr val="333333">
                    <a:alpha val="49803"/>
                  </a:srgbClr>
                </a:outerShdw>
              </a:effectLst>
            </p:spPr>
          </p:sp>
          <p:grpSp>
            <p:nvGrpSpPr>
              <p:cNvPr id="581" name="组合"/>
              <p:cNvGrpSpPr>
                <a:grpSpLocks/>
              </p:cNvGrpSpPr>
              <p:nvPr/>
            </p:nvGrpSpPr>
            <p:grpSpPr>
              <a:xfrm rot="-2288454">
                <a:off x="2817812" y="3459278"/>
                <a:ext cx="409787" cy="399377"/>
                <a:chOff x="2817812" y="3459278"/>
                <a:chExt cx="409787" cy="399377"/>
              </a:xfrm>
            </p:grpSpPr>
            <p:pic>
              <p:nvPicPr>
                <p:cNvPr id="578" name="图片" descr="circuler_1"/>
                <p:cNvPicPr>
                  <a:picLocks noChangeAspect="1"/>
                </p:cNvPicPr>
                <p:nvPr/>
              </p:nvPicPr>
              <p:blipFill>
                <a:blip r:embed="rId7" cstate="print"/>
                <a:stretch>
                  <a:fillRect/>
                </a:stretch>
              </p:blipFill>
              <p:spPr>
                <a:xfrm>
                  <a:off x="2817812" y="3459278"/>
                  <a:ext cx="406948" cy="397485"/>
                </a:xfrm>
                <a:prstGeom prst="rect">
                  <a:avLst/>
                </a:prstGeom>
                <a:noFill/>
                <a:ln w="9525" cap="flat" cmpd="sng">
                  <a:noFill/>
                  <a:prstDash val="solid"/>
                  <a:miter/>
                </a:ln>
              </p:spPr>
            </p:pic>
            <p:sp>
              <p:nvSpPr>
                <p:cNvPr id="579" name="椭圆"/>
                <p:cNvSpPr>
                  <a:spLocks/>
                </p:cNvSpPr>
                <p:nvPr/>
              </p:nvSpPr>
              <p:spPr>
                <a:xfrm>
                  <a:off x="2817812" y="3459278"/>
                  <a:ext cx="409787" cy="399377"/>
                </a:xfrm>
                <a:prstGeom prst="ellipse">
                  <a:avLst/>
                </a:prstGeom>
                <a:solidFill>
                  <a:srgbClr val="FB4F2D">
                    <a:alpha val="75000"/>
                  </a:srgbClr>
                </a:solidFill>
                <a:ln w="9525" cap="flat" cmpd="sng">
                  <a:noFill/>
                  <a:prstDash val="solid"/>
                  <a:round/>
                </a:ln>
              </p:spPr>
            </p:sp>
            <p:pic>
              <p:nvPicPr>
                <p:cNvPr id="580" name="图片" descr="Picture2"/>
                <p:cNvPicPr>
                  <a:picLocks noChangeAspect="1"/>
                </p:cNvPicPr>
                <p:nvPr/>
              </p:nvPicPr>
              <p:blipFill>
                <a:blip r:embed="rId8" cstate="print"/>
                <a:stretch>
                  <a:fillRect/>
                </a:stretch>
              </p:blipFill>
              <p:spPr>
                <a:xfrm>
                  <a:off x="2858506" y="3463064"/>
                  <a:ext cx="326505" cy="141011"/>
                </a:xfrm>
                <a:prstGeom prst="rect">
                  <a:avLst/>
                </a:prstGeom>
                <a:noFill/>
                <a:ln w="9525" cap="flat" cmpd="sng">
                  <a:noFill/>
                  <a:prstDash val="solid"/>
                  <a:miter/>
                </a:ln>
              </p:spPr>
            </p:pic>
          </p:grpSp>
          <p:pic>
            <p:nvPicPr>
              <p:cNvPr id="582" name="图片"/>
              <p:cNvPicPr>
                <a:picLocks noChangeAspect="1"/>
              </p:cNvPicPr>
              <p:nvPr/>
            </p:nvPicPr>
            <p:blipFill>
              <a:blip r:embed="rId9" cstate="print"/>
              <a:srcRect l="12015" t="9302" r="12404" b="12598"/>
              <a:stretch>
                <a:fillRect/>
              </a:stretch>
            </p:blipFill>
            <p:spPr>
              <a:xfrm>
                <a:off x="2843364" y="3472527"/>
                <a:ext cx="339754" cy="350165"/>
              </a:xfrm>
              <a:prstGeom prst="rect">
                <a:avLst/>
              </a:prstGeom>
              <a:noFill/>
              <a:ln w="9525" cap="flat" cmpd="sng">
                <a:noFill/>
                <a:prstDash val="solid"/>
                <a:miter/>
              </a:ln>
            </p:spPr>
          </p:pic>
        </p:grpSp>
      </p:grpSp>
      <p:sp>
        <p:nvSpPr>
          <p:cNvPr id="24" name="文本框"/>
          <p:cNvSpPr txBox="1">
            <a:spLocks/>
          </p:cNvSpPr>
          <p:nvPr/>
        </p:nvSpPr>
        <p:spPr>
          <a:xfrm>
            <a:off x="1752600" y="228600"/>
            <a:ext cx="7391400" cy="838200"/>
          </a:xfrm>
          <a:prstGeom prst="rect">
            <a:avLst/>
          </a:prstGeom>
          <a:noFill/>
          <a:ln w="9525" cap="flat" cmpd="sng">
            <a:noFill/>
            <a:prstDash val="solid"/>
            <a:miter/>
          </a:ln>
        </p:spPr>
        <p:txBody>
          <a:bodyPr vert="horz" wrap="square" lIns="91440" tIns="45720" rIns="91440" bIns="45720" rtlCol="0" anchor="ctr" anchorCtr="0">
            <a:prstTxWarp prst="textNoShape">
              <a:avLst/>
            </a:prstTxWarp>
            <a:normAutofit/>
          </a:bodyPr>
          <a:lstStyle>
            <a:lvl1pPr algn="ctr" defTabSz="914400" rtl="0" eaLnBrk="1" latinLnBrk="0" hangingPunct="1">
              <a:spcBef>
                <a:spcPct val="0"/>
              </a:spcBef>
              <a:buNone/>
              <a:defRPr sz="4400" kern="1200">
                <a:solidFill>
                  <a:schemeClr val="tx1"/>
                </a:solidFill>
                <a:latin typeface="方正大标宋简体" pitchFamily="2" charset="-122"/>
                <a:ea typeface="方正大标宋简体" pitchFamily="2" charset="-122"/>
                <a:cs typeface="+mj-cs"/>
              </a:defRPr>
            </a:lvl1pPr>
          </a:lstStyle>
          <a:p>
            <a:pPr algn="l">
              <a:spcBef>
                <a:spcPts val="0"/>
              </a:spcBef>
            </a:pPr>
            <a:r>
              <a:rPr lang="zh-CN" altLang="en-US" sz="3200" b="0" dirty="0" smtClean="0">
                <a:solidFill>
                  <a:srgbClr val="FFFFFF"/>
                </a:solidFill>
                <a:latin typeface="Arial" pitchFamily="34" charset="0"/>
                <a:ea typeface="微软雅黑" charset="0"/>
                <a:cs typeface="Times New Roman" charset="0"/>
              </a:rPr>
              <a:t>主要内容</a:t>
            </a:r>
            <a:endParaRPr lang="en-US" altLang="zh-CN" sz="3200" b="0" dirty="0">
              <a:solidFill>
                <a:srgbClr val="FFFFFF"/>
              </a:solidFill>
              <a:latin typeface="Arial" pitchFamily="34" charset="0"/>
              <a:ea typeface="微软雅黑" charset="0"/>
              <a:cs typeface="Times New Roman" charset="0"/>
            </a:endParaRPr>
          </a:p>
        </p:txBody>
      </p:sp>
    </p:spTree>
    <p:extLst>
      <p:ext uri="{BB962C8B-B14F-4D97-AF65-F5344CB8AC3E}">
        <p14:creationId xmlns:p14="http://schemas.microsoft.com/office/powerpoint/2010/main" xmlns="" val="118639363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 name="文本框"/>
          <p:cNvSpPr>
            <a:spLocks noGrp="1"/>
          </p:cNvSpPr>
          <p:nvPr>
            <p:ph type="title" idx="4294967295"/>
          </p:nvPr>
        </p:nvSpPr>
        <p:spPr>
          <a:xfrm>
            <a:off x="1752600" y="228600"/>
            <a:ext cx="7391400" cy="838200"/>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a:lnSpc>
                <a:spcPct val="100000"/>
              </a:lnSpc>
              <a:spcBef>
                <a:spcPts val="0"/>
              </a:spcBef>
              <a:spcAft>
                <a:spcPts val="0"/>
              </a:spcAft>
              <a:buNone/>
            </a:pPr>
            <a:r>
              <a:rPr lang="zh-CN" altLang="en-US" sz="3200">
                <a:solidFill>
                  <a:srgbClr val="FFFFFF"/>
                </a:solidFill>
                <a:latin typeface="Arial" pitchFamily="34" charset="0"/>
                <a:ea typeface="微软雅黑" charset="0"/>
                <a:cs typeface="Times New Roman" charset="0"/>
              </a:rPr>
              <a:t>网络安全意识相关知识</a:t>
            </a:r>
          </a:p>
        </p:txBody>
      </p:sp>
      <p:sp>
        <p:nvSpPr>
          <p:cNvPr id="806" name="圆角矩形"/>
          <p:cNvSpPr>
            <a:spLocks/>
          </p:cNvSpPr>
          <p:nvPr/>
        </p:nvSpPr>
        <p:spPr>
          <a:xfrm>
            <a:off x="827480" y="1670050"/>
            <a:ext cx="6090193" cy="4063271"/>
          </a:xfrm>
          <a:prstGeom prst="roundRect">
            <a:avLst>
              <a:gd name="adj" fmla="val 16666"/>
            </a:avLst>
          </a:prstGeom>
          <a:gradFill rotWithShape="1">
            <a:gsLst>
              <a:gs pos="0">
                <a:srgbClr val="F8F8F8">
                  <a:alpha val="100000"/>
                </a:srgbClr>
              </a:gs>
              <a:gs pos="100000">
                <a:srgbClr val="EAEAEA">
                  <a:alpha val="100000"/>
                </a:srgbClr>
              </a:gs>
            </a:gsLst>
            <a:lin ang="5400000" scaled="1"/>
          </a:gradFill>
          <a:ln w="19050" cap="flat" cmpd="sng">
            <a:solidFill>
              <a:srgbClr val="8AC246"/>
            </a:solidFill>
            <a:prstDash val="solid"/>
            <a:round/>
          </a:ln>
        </p:spPr>
      </p:sp>
      <p:grpSp>
        <p:nvGrpSpPr>
          <p:cNvPr id="811" name="组合"/>
          <p:cNvGrpSpPr>
            <a:grpSpLocks/>
          </p:cNvGrpSpPr>
          <p:nvPr/>
        </p:nvGrpSpPr>
        <p:grpSpPr>
          <a:xfrm>
            <a:off x="1619590" y="1447802"/>
            <a:ext cx="4686299" cy="463549"/>
            <a:chOff x="2225675" y="1447800"/>
            <a:chExt cx="4686299" cy="463550"/>
          </a:xfrm>
        </p:grpSpPr>
        <p:sp>
          <p:nvSpPr>
            <p:cNvPr id="807" name="圆角矩形"/>
            <p:cNvSpPr>
              <a:spLocks/>
            </p:cNvSpPr>
            <p:nvPr/>
          </p:nvSpPr>
          <p:spPr>
            <a:xfrm>
              <a:off x="2225675" y="1447800"/>
              <a:ext cx="4686299" cy="463550"/>
            </a:xfrm>
            <a:prstGeom prst="roundRect">
              <a:avLst>
                <a:gd name="adj" fmla="val 17509"/>
              </a:avLst>
            </a:prstGeom>
            <a:solidFill>
              <a:srgbClr val="00B050"/>
            </a:solidFill>
            <a:ln w="9525" cap="flat" cmpd="sng">
              <a:noFill/>
              <a:prstDash val="solid"/>
              <a:round/>
            </a:ln>
          </p:spPr>
        </p:sp>
        <p:grpSp>
          <p:nvGrpSpPr>
            <p:cNvPr id="810" name="组合"/>
            <p:cNvGrpSpPr>
              <a:grpSpLocks/>
            </p:cNvGrpSpPr>
            <p:nvPr/>
          </p:nvGrpSpPr>
          <p:grpSpPr>
            <a:xfrm>
              <a:off x="2225675" y="1447800"/>
              <a:ext cx="4605462" cy="428779"/>
              <a:chOff x="2225675" y="1447800"/>
              <a:chExt cx="4605462" cy="428779"/>
            </a:xfrm>
          </p:grpSpPr>
          <p:sp>
            <p:nvSpPr>
              <p:cNvPr id="808" name="圆角矩形"/>
              <p:cNvSpPr>
                <a:spLocks/>
              </p:cNvSpPr>
              <p:nvPr/>
            </p:nvSpPr>
            <p:spPr>
              <a:xfrm>
                <a:off x="2225675" y="1765523"/>
                <a:ext cx="4605462" cy="111056"/>
              </a:xfrm>
              <a:prstGeom prst="roundRect">
                <a:avLst>
                  <a:gd name="adj" fmla="val 50000"/>
                </a:avLst>
              </a:prstGeom>
              <a:gradFill rotWithShape="1">
                <a:gsLst>
                  <a:gs pos="0">
                    <a:srgbClr val="8AC246">
                      <a:alpha val="0"/>
                    </a:srgbClr>
                  </a:gs>
                  <a:gs pos="100000">
                    <a:srgbClr val="D7E9BF">
                      <a:alpha val="100000"/>
                    </a:srgbClr>
                  </a:gs>
                </a:gsLst>
                <a:lin ang="5400000" scaled="1"/>
              </a:gradFill>
              <a:ln w="9525" cap="flat" cmpd="sng">
                <a:noFill/>
                <a:prstDash val="solid"/>
                <a:round/>
              </a:ln>
            </p:spPr>
          </p:sp>
          <p:sp>
            <p:nvSpPr>
              <p:cNvPr id="809" name="圆角矩形"/>
              <p:cNvSpPr>
                <a:spLocks/>
              </p:cNvSpPr>
              <p:nvPr/>
            </p:nvSpPr>
            <p:spPr>
              <a:xfrm>
                <a:off x="2225675" y="1447800"/>
                <a:ext cx="4605462" cy="111056"/>
              </a:xfrm>
              <a:prstGeom prst="roundRect">
                <a:avLst>
                  <a:gd name="adj" fmla="val 50000"/>
                </a:avLst>
              </a:prstGeom>
              <a:gradFill rotWithShape="1">
                <a:gsLst>
                  <a:gs pos="0">
                    <a:srgbClr val="D9EBC5">
                      <a:alpha val="100000"/>
                    </a:srgbClr>
                  </a:gs>
                  <a:gs pos="100000">
                    <a:srgbClr val="8AC246">
                      <a:alpha val="0"/>
                    </a:srgbClr>
                  </a:gs>
                </a:gsLst>
                <a:lin ang="5400000" scaled="1"/>
              </a:gradFill>
              <a:ln w="9525" cap="flat" cmpd="sng">
                <a:noFill/>
                <a:prstDash val="solid"/>
                <a:round/>
              </a:ln>
            </p:spPr>
          </p:sp>
        </p:grpSp>
      </p:grpSp>
      <p:sp>
        <p:nvSpPr>
          <p:cNvPr id="812" name="矩形"/>
          <p:cNvSpPr>
            <a:spLocks/>
          </p:cNvSpPr>
          <p:nvPr/>
        </p:nvSpPr>
        <p:spPr>
          <a:xfrm>
            <a:off x="2832436" y="1476377"/>
            <a:ext cx="2255838" cy="366713"/>
          </a:xfrm>
          <a:prstGeom prst="rect">
            <a:avLst/>
          </a:prstGeom>
          <a:noFill/>
          <a:ln w="9525" cap="flat" cmpd="sng">
            <a:noFill/>
            <a:prstDash val="solid"/>
            <a:miter/>
          </a:ln>
          <a:effectLst>
            <a:outerShdw dist="17961" dir="2700000" algn="ctr">
              <a:srgbClr val="333333">
                <a:alpha val="99607"/>
              </a:srgbClr>
            </a:outerShdw>
          </a:effectLst>
        </p:spPr>
        <p:txBody>
          <a:bodyPr vert="horz" wrap="none" lIns="91440" tIns="45720" rIns="91440" bIns="45720" anchor="t" anchorCtr="0">
            <a:prstTxWarp prst="textNoShape">
              <a:avLst/>
            </a:prstTxWarp>
          </a:bodyPr>
          <a:lstStyle/>
          <a:p>
            <a:pPr algn="ctr">
              <a:spcBef>
                <a:spcPct val="50000"/>
              </a:spcBef>
            </a:pPr>
            <a:endParaRPr lang="zh-CN" altLang="en-US" sz="2400" dirty="0">
              <a:solidFill>
                <a:srgbClr val="000000"/>
              </a:solidFill>
              <a:latin typeface="Calibri" charset="0"/>
              <a:ea typeface="宋体" charset="0"/>
              <a:cs typeface="Calibri" charset="0"/>
            </a:endParaRPr>
          </a:p>
        </p:txBody>
      </p:sp>
      <p:sp>
        <p:nvSpPr>
          <p:cNvPr id="813" name="矩形"/>
          <p:cNvSpPr>
            <a:spLocks/>
          </p:cNvSpPr>
          <p:nvPr/>
        </p:nvSpPr>
        <p:spPr>
          <a:xfrm>
            <a:off x="1452562" y="2325633"/>
            <a:ext cx="6395556" cy="336548"/>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fontAlgn="auto">
              <a:defRPr/>
            </a:pPr>
            <a:endParaRPr lang="en-US" altLang="zh-CN" sz="2400" dirty="0">
              <a:solidFill>
                <a:srgbClr val="FF0000"/>
              </a:solidFill>
              <a:latin typeface="Times New Roman" charset="0"/>
              <a:ea typeface="黑体" charset="0"/>
            </a:endParaRPr>
          </a:p>
        </p:txBody>
      </p:sp>
      <p:sp>
        <p:nvSpPr>
          <p:cNvPr id="814" name="矩形"/>
          <p:cNvSpPr>
            <a:spLocks/>
          </p:cNvSpPr>
          <p:nvPr/>
        </p:nvSpPr>
        <p:spPr>
          <a:xfrm>
            <a:off x="1143504" y="2895682"/>
            <a:ext cx="6856995" cy="342849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742950" lvl="1" indent="-285750" algn="l" eaLnBrk="1" fontAlgn="base" latinLnBrk="0" hangingPunct="1">
              <a:lnSpc>
                <a:spcPct val="100000"/>
              </a:lnSpc>
              <a:spcBef>
                <a:spcPct val="20000"/>
              </a:spcBef>
              <a:spcAft>
                <a:spcPts val="0"/>
              </a:spcAft>
              <a:buSzPct val="100000"/>
              <a:buFont typeface="Arial" pitchFamily="34" charset="0"/>
              <a:buChar char="–"/>
            </a:pPr>
            <a:endParaRPr lang="zh-CN" altLang="en-US" sz="900" dirty="0">
              <a:solidFill>
                <a:srgbClr val="FF0000"/>
              </a:solidFill>
              <a:latin typeface="华文楷体" charset="-122"/>
              <a:ea typeface="华文楷体" charset="-122"/>
              <a:cs typeface="黑体" pitchFamily="-84" charset="-122"/>
            </a:endParaRPr>
          </a:p>
          <a:p>
            <a:pPr marL="742950" lvl="1" indent="-285750" algn="l" eaLnBrk="1" fontAlgn="base" latinLnBrk="0" hangingPunct="1">
              <a:lnSpc>
                <a:spcPct val="100000"/>
              </a:lnSpc>
              <a:spcBef>
                <a:spcPct val="20000"/>
              </a:spcBef>
              <a:spcAft>
                <a:spcPts val="0"/>
              </a:spcAft>
              <a:buSzPct val="100000"/>
              <a:buFont typeface="Arial" pitchFamily="34" charset="0"/>
              <a:buChar char="–"/>
            </a:pPr>
            <a:endParaRPr lang="zh-CN" altLang="en-US" sz="1000" dirty="0">
              <a:solidFill>
                <a:schemeClr val="tx1"/>
              </a:solidFill>
              <a:latin typeface="华文楷体" charset="-122"/>
              <a:ea typeface="华文楷体" charset="-122"/>
              <a:cs typeface="Calibri" charset="0"/>
            </a:endParaRPr>
          </a:p>
        </p:txBody>
      </p:sp>
      <p:sp>
        <p:nvSpPr>
          <p:cNvPr id="2" name="文本框 1"/>
          <p:cNvSpPr txBox="1"/>
          <p:nvPr/>
        </p:nvSpPr>
        <p:spPr>
          <a:xfrm>
            <a:off x="2813753" y="1484732"/>
            <a:ext cx="2350323" cy="461665"/>
          </a:xfrm>
          <a:prstGeom prst="rect">
            <a:avLst/>
          </a:prstGeom>
          <a:noFill/>
        </p:spPr>
        <p:txBody>
          <a:bodyPr wrap="none" rtlCol="0">
            <a:spAutoFit/>
          </a:bodyPr>
          <a:lstStyle/>
          <a:p>
            <a:r>
              <a:rPr lang="zh-CN" altLang="en-US" sz="2400" dirty="0">
                <a:latin typeface="Times New Roman" charset="0"/>
              </a:rPr>
              <a:t>社会工程学欺诈</a:t>
            </a:r>
            <a:endParaRPr kumimoji="1" lang="zh-CN" altLang="en-US" sz="2400" dirty="0"/>
          </a:p>
        </p:txBody>
      </p:sp>
      <p:sp>
        <p:nvSpPr>
          <p:cNvPr id="3" name="文本框 2"/>
          <p:cNvSpPr txBox="1"/>
          <p:nvPr/>
        </p:nvSpPr>
        <p:spPr>
          <a:xfrm>
            <a:off x="1259540" y="2276840"/>
            <a:ext cx="5976830" cy="1107996"/>
          </a:xfrm>
          <a:prstGeom prst="rect">
            <a:avLst/>
          </a:prstGeom>
          <a:noFill/>
        </p:spPr>
        <p:txBody>
          <a:bodyPr wrap="square" rtlCol="0">
            <a:spAutoFit/>
          </a:bodyPr>
          <a:lstStyle/>
          <a:p>
            <a:r>
              <a:rPr lang="en-US" altLang="zh-CN" sz="2400" dirty="0" smtClean="0">
                <a:latin typeface="Times New Roman" charset="0"/>
                <a:ea typeface="黑体" charset="0"/>
                <a:cs typeface="黑体" charset="0"/>
              </a:rPr>
              <a:t>        </a:t>
            </a:r>
            <a:r>
              <a:rPr lang="zh-CN" altLang="en-US" sz="2400" dirty="0" smtClean="0">
                <a:latin typeface="Times New Roman" charset="0"/>
                <a:ea typeface="黑体" charset="0"/>
                <a:cs typeface="黑体" charset="0"/>
              </a:rPr>
              <a:t>随着应用和技术</a:t>
            </a:r>
            <a:r>
              <a:rPr lang="zh-CN" altLang="en-US" sz="2400" dirty="0">
                <a:latin typeface="Times New Roman" charset="0"/>
                <a:ea typeface="黑体" charset="0"/>
                <a:cs typeface="黑体" charset="0"/>
              </a:rPr>
              <a:t>的发展，新兴的应用成为社会工程学欺诈的主要手段</a:t>
            </a:r>
            <a:endParaRPr lang="en-US" altLang="zh-CN" sz="2400" dirty="0">
              <a:latin typeface="Times New Roman" charset="0"/>
              <a:ea typeface="黑体" charset="0"/>
              <a:cs typeface="黑体" charset="0"/>
            </a:endParaRPr>
          </a:p>
          <a:p>
            <a:endParaRPr kumimoji="1" lang="zh-CN" altLang="en-US" dirty="0"/>
          </a:p>
        </p:txBody>
      </p:sp>
      <p:sp>
        <p:nvSpPr>
          <p:cNvPr id="5" name="文本框 4"/>
          <p:cNvSpPr txBox="1"/>
          <p:nvPr/>
        </p:nvSpPr>
        <p:spPr>
          <a:xfrm>
            <a:off x="1619590" y="3319863"/>
            <a:ext cx="3672510" cy="1477328"/>
          </a:xfrm>
          <a:prstGeom prst="rect">
            <a:avLst/>
          </a:prstGeom>
          <a:noFill/>
        </p:spPr>
        <p:txBody>
          <a:bodyPr wrap="square" rtlCol="0">
            <a:spAutoFit/>
          </a:bodyPr>
          <a:lstStyle/>
          <a:p>
            <a:pPr marL="800100" lvl="1" indent="-342900">
              <a:buFont typeface="Arial"/>
              <a:buChar char="•"/>
            </a:pPr>
            <a:r>
              <a:rPr lang="zh-CN" altLang="en-US" sz="2400" dirty="0">
                <a:latin typeface="Times New Roman" charset="0"/>
              </a:rPr>
              <a:t>即时聊天工具</a:t>
            </a:r>
            <a:endParaRPr lang="en-US" altLang="zh-CN" sz="2400" dirty="0">
              <a:latin typeface="Times New Roman" charset="0"/>
            </a:endParaRPr>
          </a:p>
          <a:p>
            <a:pPr marL="800100" lvl="1" indent="-342900">
              <a:buFont typeface="Arial"/>
              <a:buChar char="•"/>
            </a:pPr>
            <a:r>
              <a:rPr lang="zh-CN" altLang="en-US" sz="2400" dirty="0">
                <a:latin typeface="Times New Roman" charset="0"/>
              </a:rPr>
              <a:t>微信、微博</a:t>
            </a:r>
            <a:endParaRPr lang="en-US" altLang="zh-CN" sz="2400" dirty="0">
              <a:latin typeface="Times New Roman" charset="0"/>
            </a:endParaRPr>
          </a:p>
          <a:p>
            <a:pPr marL="800100" lvl="1" indent="-342900">
              <a:buFont typeface="Arial"/>
              <a:buChar char="•"/>
            </a:pPr>
            <a:r>
              <a:rPr lang="zh-CN" altLang="en-US" sz="2400" dirty="0">
                <a:latin typeface="Times New Roman" charset="0"/>
              </a:rPr>
              <a:t>社交网站</a:t>
            </a:r>
            <a:endParaRPr lang="en-US" altLang="zh-CN" sz="2400" dirty="0">
              <a:latin typeface="Times New Roman" charset="0"/>
            </a:endParaRPr>
          </a:p>
          <a:p>
            <a:endParaRPr kumimoji="1" lang="zh-CN" altLang="en-US" dirty="0"/>
          </a:p>
        </p:txBody>
      </p:sp>
      <p:pic>
        <p:nvPicPr>
          <p:cNvPr id="15" name="图片 14">
            <a:hlinkClick r:id="rId3" action="ppaction://hlinksldjump"/>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07069" y="6021360"/>
            <a:ext cx="801561" cy="801561"/>
          </a:xfrm>
          <a:prstGeom prst="rect">
            <a:avLst/>
          </a:prstGeom>
        </p:spPr>
      </p:pic>
    </p:spTree>
    <p:extLst>
      <p:ext uri="{BB962C8B-B14F-4D97-AF65-F5344CB8AC3E}">
        <p14:creationId xmlns:p14="http://schemas.microsoft.com/office/powerpoint/2010/main" xmlns="" val="122610492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 name="文本框"/>
          <p:cNvSpPr>
            <a:spLocks noGrp="1"/>
          </p:cNvSpPr>
          <p:nvPr>
            <p:ph type="title" idx="4294967295"/>
          </p:nvPr>
        </p:nvSpPr>
        <p:spPr>
          <a:xfrm>
            <a:off x="1752600" y="228600"/>
            <a:ext cx="7391400" cy="838200"/>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a:lnSpc>
                <a:spcPct val="100000"/>
              </a:lnSpc>
              <a:spcBef>
                <a:spcPts val="0"/>
              </a:spcBef>
              <a:spcAft>
                <a:spcPts val="0"/>
              </a:spcAft>
              <a:buNone/>
            </a:pPr>
            <a:r>
              <a:rPr lang="zh-CN" altLang="en-US" sz="3200">
                <a:solidFill>
                  <a:srgbClr val="FFFFFF"/>
                </a:solidFill>
                <a:latin typeface="Arial" pitchFamily="34" charset="0"/>
                <a:ea typeface="微软雅黑" charset="0"/>
                <a:cs typeface="Times New Roman" charset="0"/>
              </a:rPr>
              <a:t>网络安全意识相关知识</a:t>
            </a:r>
          </a:p>
        </p:txBody>
      </p:sp>
      <p:sp>
        <p:nvSpPr>
          <p:cNvPr id="806" name="圆角矩形"/>
          <p:cNvSpPr>
            <a:spLocks/>
          </p:cNvSpPr>
          <p:nvPr/>
        </p:nvSpPr>
        <p:spPr>
          <a:xfrm>
            <a:off x="683462" y="1628749"/>
            <a:ext cx="6234213" cy="4207291"/>
          </a:xfrm>
          <a:prstGeom prst="roundRect">
            <a:avLst>
              <a:gd name="adj" fmla="val 16666"/>
            </a:avLst>
          </a:prstGeom>
          <a:gradFill rotWithShape="1">
            <a:gsLst>
              <a:gs pos="0">
                <a:srgbClr val="F8F8F8">
                  <a:alpha val="100000"/>
                </a:srgbClr>
              </a:gs>
              <a:gs pos="100000">
                <a:srgbClr val="EAEAEA">
                  <a:alpha val="100000"/>
                </a:srgbClr>
              </a:gs>
            </a:gsLst>
            <a:lin ang="5400000" scaled="1"/>
          </a:gradFill>
          <a:ln w="19050" cap="flat" cmpd="sng">
            <a:solidFill>
              <a:srgbClr val="8AC246"/>
            </a:solidFill>
            <a:prstDash val="solid"/>
            <a:round/>
          </a:ln>
        </p:spPr>
      </p:sp>
      <p:grpSp>
        <p:nvGrpSpPr>
          <p:cNvPr id="811" name="组合"/>
          <p:cNvGrpSpPr>
            <a:grpSpLocks/>
          </p:cNvGrpSpPr>
          <p:nvPr/>
        </p:nvGrpSpPr>
        <p:grpSpPr>
          <a:xfrm>
            <a:off x="1541933" y="1447802"/>
            <a:ext cx="4686299" cy="463549"/>
            <a:chOff x="2225675" y="1447800"/>
            <a:chExt cx="4686299" cy="463550"/>
          </a:xfrm>
        </p:grpSpPr>
        <p:sp>
          <p:nvSpPr>
            <p:cNvPr id="807" name="圆角矩形"/>
            <p:cNvSpPr>
              <a:spLocks/>
            </p:cNvSpPr>
            <p:nvPr/>
          </p:nvSpPr>
          <p:spPr>
            <a:xfrm>
              <a:off x="2225675" y="1447800"/>
              <a:ext cx="4686299" cy="463550"/>
            </a:xfrm>
            <a:prstGeom prst="roundRect">
              <a:avLst>
                <a:gd name="adj" fmla="val 17509"/>
              </a:avLst>
            </a:prstGeom>
            <a:solidFill>
              <a:srgbClr val="00B050"/>
            </a:solidFill>
            <a:ln w="9525" cap="flat" cmpd="sng">
              <a:noFill/>
              <a:prstDash val="solid"/>
              <a:round/>
            </a:ln>
          </p:spPr>
        </p:sp>
        <p:grpSp>
          <p:nvGrpSpPr>
            <p:cNvPr id="810" name="组合"/>
            <p:cNvGrpSpPr>
              <a:grpSpLocks/>
            </p:cNvGrpSpPr>
            <p:nvPr/>
          </p:nvGrpSpPr>
          <p:grpSpPr>
            <a:xfrm>
              <a:off x="2225675" y="1447800"/>
              <a:ext cx="4605462" cy="428779"/>
              <a:chOff x="2225675" y="1447800"/>
              <a:chExt cx="4605462" cy="428779"/>
            </a:xfrm>
          </p:grpSpPr>
          <p:sp>
            <p:nvSpPr>
              <p:cNvPr id="808" name="圆角矩形"/>
              <p:cNvSpPr>
                <a:spLocks/>
              </p:cNvSpPr>
              <p:nvPr/>
            </p:nvSpPr>
            <p:spPr>
              <a:xfrm>
                <a:off x="2225675" y="1765523"/>
                <a:ext cx="4605462" cy="111056"/>
              </a:xfrm>
              <a:prstGeom prst="roundRect">
                <a:avLst>
                  <a:gd name="adj" fmla="val 50000"/>
                </a:avLst>
              </a:prstGeom>
              <a:gradFill rotWithShape="1">
                <a:gsLst>
                  <a:gs pos="0">
                    <a:srgbClr val="8AC246">
                      <a:alpha val="0"/>
                    </a:srgbClr>
                  </a:gs>
                  <a:gs pos="100000">
                    <a:srgbClr val="D7E9BF">
                      <a:alpha val="100000"/>
                    </a:srgbClr>
                  </a:gs>
                </a:gsLst>
                <a:lin ang="5400000" scaled="1"/>
              </a:gradFill>
              <a:ln w="9525" cap="flat" cmpd="sng">
                <a:noFill/>
                <a:prstDash val="solid"/>
                <a:round/>
              </a:ln>
            </p:spPr>
          </p:sp>
          <p:sp>
            <p:nvSpPr>
              <p:cNvPr id="809" name="圆角矩形"/>
              <p:cNvSpPr>
                <a:spLocks/>
              </p:cNvSpPr>
              <p:nvPr/>
            </p:nvSpPr>
            <p:spPr>
              <a:xfrm>
                <a:off x="2225675" y="1447800"/>
                <a:ext cx="4605462" cy="111056"/>
              </a:xfrm>
              <a:prstGeom prst="roundRect">
                <a:avLst>
                  <a:gd name="adj" fmla="val 50000"/>
                </a:avLst>
              </a:prstGeom>
              <a:gradFill rotWithShape="1">
                <a:gsLst>
                  <a:gs pos="0">
                    <a:srgbClr val="D9EBC5">
                      <a:alpha val="100000"/>
                    </a:srgbClr>
                  </a:gs>
                  <a:gs pos="100000">
                    <a:srgbClr val="8AC246">
                      <a:alpha val="0"/>
                    </a:srgbClr>
                  </a:gs>
                </a:gsLst>
                <a:lin ang="5400000" scaled="1"/>
              </a:gradFill>
              <a:ln w="9525" cap="flat" cmpd="sng">
                <a:noFill/>
                <a:prstDash val="solid"/>
                <a:round/>
              </a:ln>
            </p:spPr>
          </p:sp>
        </p:grpSp>
      </p:grpSp>
      <p:sp>
        <p:nvSpPr>
          <p:cNvPr id="812" name="矩形"/>
          <p:cNvSpPr>
            <a:spLocks/>
          </p:cNvSpPr>
          <p:nvPr/>
        </p:nvSpPr>
        <p:spPr>
          <a:xfrm>
            <a:off x="2754779" y="1476377"/>
            <a:ext cx="2255838" cy="366713"/>
          </a:xfrm>
          <a:prstGeom prst="rect">
            <a:avLst/>
          </a:prstGeom>
          <a:noFill/>
          <a:ln w="9525" cap="flat" cmpd="sng">
            <a:noFill/>
            <a:prstDash val="solid"/>
            <a:miter/>
          </a:ln>
          <a:effectLst>
            <a:outerShdw dist="17961" dir="2700000" algn="ctr">
              <a:srgbClr val="333333">
                <a:alpha val="99607"/>
              </a:srgbClr>
            </a:outerShdw>
          </a:effectLst>
        </p:spPr>
        <p:txBody>
          <a:bodyPr vert="horz" wrap="none" lIns="91440" tIns="45720" rIns="91440" bIns="45720" anchor="t" anchorCtr="0">
            <a:prstTxWarp prst="textNoShape">
              <a:avLst/>
            </a:prstTxWarp>
          </a:bodyPr>
          <a:lstStyle/>
          <a:p>
            <a:pPr algn="ctr">
              <a:spcBef>
                <a:spcPct val="50000"/>
              </a:spcBef>
            </a:pPr>
            <a:endParaRPr lang="zh-CN" altLang="en-US" sz="2400" dirty="0">
              <a:solidFill>
                <a:srgbClr val="000000"/>
              </a:solidFill>
              <a:latin typeface="Calibri" charset="0"/>
              <a:ea typeface="宋体" charset="0"/>
              <a:cs typeface="Calibri" charset="0"/>
            </a:endParaRPr>
          </a:p>
        </p:txBody>
      </p:sp>
      <p:sp>
        <p:nvSpPr>
          <p:cNvPr id="813" name="矩形"/>
          <p:cNvSpPr>
            <a:spLocks/>
          </p:cNvSpPr>
          <p:nvPr/>
        </p:nvSpPr>
        <p:spPr>
          <a:xfrm>
            <a:off x="1452562" y="2325633"/>
            <a:ext cx="6395556" cy="336548"/>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fontAlgn="auto">
              <a:defRPr/>
            </a:pPr>
            <a:endParaRPr lang="en-US" altLang="zh-CN" sz="2400" dirty="0">
              <a:solidFill>
                <a:srgbClr val="FF0000"/>
              </a:solidFill>
              <a:latin typeface="Times New Roman" charset="0"/>
              <a:ea typeface="黑体" charset="0"/>
            </a:endParaRPr>
          </a:p>
        </p:txBody>
      </p:sp>
      <p:sp>
        <p:nvSpPr>
          <p:cNvPr id="814" name="矩形"/>
          <p:cNvSpPr>
            <a:spLocks/>
          </p:cNvSpPr>
          <p:nvPr/>
        </p:nvSpPr>
        <p:spPr>
          <a:xfrm>
            <a:off x="1143504" y="2895682"/>
            <a:ext cx="6856995" cy="342849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742950" lvl="1" indent="-285750" algn="l" eaLnBrk="1" fontAlgn="base" latinLnBrk="0" hangingPunct="1">
              <a:lnSpc>
                <a:spcPct val="100000"/>
              </a:lnSpc>
              <a:spcBef>
                <a:spcPct val="20000"/>
              </a:spcBef>
              <a:spcAft>
                <a:spcPts val="0"/>
              </a:spcAft>
              <a:buSzPct val="100000"/>
              <a:buFont typeface="Arial" pitchFamily="34" charset="0"/>
              <a:buChar char="–"/>
            </a:pPr>
            <a:endParaRPr lang="zh-CN" altLang="en-US" sz="900" dirty="0">
              <a:solidFill>
                <a:srgbClr val="FF0000"/>
              </a:solidFill>
              <a:latin typeface="华文楷体" charset="-122"/>
              <a:ea typeface="华文楷体" charset="-122"/>
              <a:cs typeface="黑体" pitchFamily="-84" charset="-122"/>
            </a:endParaRPr>
          </a:p>
          <a:p>
            <a:pPr marL="742950" lvl="1" indent="-285750" algn="l" eaLnBrk="1" fontAlgn="base" latinLnBrk="0" hangingPunct="1">
              <a:lnSpc>
                <a:spcPct val="100000"/>
              </a:lnSpc>
              <a:spcBef>
                <a:spcPct val="20000"/>
              </a:spcBef>
              <a:spcAft>
                <a:spcPts val="0"/>
              </a:spcAft>
              <a:buSzPct val="100000"/>
              <a:buFont typeface="Arial" pitchFamily="34" charset="0"/>
              <a:buChar char="–"/>
            </a:pPr>
            <a:endParaRPr lang="zh-CN" altLang="en-US" sz="1000" dirty="0">
              <a:solidFill>
                <a:schemeClr val="tx1"/>
              </a:solidFill>
              <a:latin typeface="华文楷体" charset="-122"/>
              <a:ea typeface="华文楷体" charset="-122"/>
              <a:cs typeface="Calibri" charset="0"/>
            </a:endParaRPr>
          </a:p>
        </p:txBody>
      </p:sp>
      <p:sp>
        <p:nvSpPr>
          <p:cNvPr id="2" name="文本框 1"/>
          <p:cNvSpPr txBox="1"/>
          <p:nvPr/>
        </p:nvSpPr>
        <p:spPr>
          <a:xfrm>
            <a:off x="2808105" y="1412721"/>
            <a:ext cx="1731564" cy="461665"/>
          </a:xfrm>
          <a:prstGeom prst="rect">
            <a:avLst/>
          </a:prstGeom>
          <a:noFill/>
        </p:spPr>
        <p:txBody>
          <a:bodyPr wrap="none" rtlCol="0">
            <a:spAutoFit/>
          </a:bodyPr>
          <a:lstStyle/>
          <a:p>
            <a:r>
              <a:rPr lang="zh-CN" altLang="en-US" sz="2400" dirty="0">
                <a:latin typeface="Times New Roman" charset="0"/>
              </a:rPr>
              <a:t>威胁与风险</a:t>
            </a:r>
            <a:endParaRPr kumimoji="1" lang="zh-CN" altLang="en-US" sz="2400" dirty="0"/>
          </a:p>
        </p:txBody>
      </p:sp>
      <p:sp>
        <p:nvSpPr>
          <p:cNvPr id="3" name="文本框 2"/>
          <p:cNvSpPr txBox="1"/>
          <p:nvPr/>
        </p:nvSpPr>
        <p:spPr>
          <a:xfrm>
            <a:off x="1115520" y="2204832"/>
            <a:ext cx="3468898" cy="461665"/>
          </a:xfrm>
          <a:prstGeom prst="rect">
            <a:avLst/>
          </a:prstGeom>
          <a:noFill/>
        </p:spPr>
        <p:txBody>
          <a:bodyPr wrap="none" rtlCol="0">
            <a:spAutoFit/>
          </a:bodyPr>
          <a:lstStyle/>
          <a:p>
            <a:pPr marL="365125" indent="-255588"/>
            <a:r>
              <a:rPr lang="zh-CN" altLang="en-US" sz="2400" dirty="0">
                <a:solidFill>
                  <a:srgbClr val="FF0000"/>
                </a:solidFill>
                <a:latin typeface="黑体" charset="0"/>
                <a:ea typeface="黑体" charset="0"/>
                <a:cs typeface="黑体" charset="0"/>
              </a:rPr>
              <a:t>人为的特定攻击（</a:t>
            </a:r>
            <a:r>
              <a:rPr lang="en-US" altLang="zh-CN" sz="2400" dirty="0">
                <a:solidFill>
                  <a:srgbClr val="FF0000"/>
                </a:solidFill>
                <a:latin typeface="黑体" charset="0"/>
                <a:ea typeface="黑体" charset="0"/>
                <a:cs typeface="黑体" charset="0"/>
              </a:rPr>
              <a:t>APT</a:t>
            </a:r>
            <a:r>
              <a:rPr lang="zh-CN" altLang="en-US" dirty="0">
                <a:solidFill>
                  <a:srgbClr val="FF0000"/>
                </a:solidFill>
                <a:latin typeface="黑体" charset="0"/>
                <a:ea typeface="黑体" charset="0"/>
                <a:cs typeface="黑体" charset="0"/>
              </a:rPr>
              <a:t>）</a:t>
            </a:r>
            <a:endParaRPr lang="en-US" altLang="zh-CN" dirty="0">
              <a:solidFill>
                <a:srgbClr val="FF0000"/>
              </a:solidFill>
              <a:latin typeface="黑体" charset="0"/>
              <a:ea typeface="黑体" charset="0"/>
              <a:cs typeface="黑体" charset="0"/>
            </a:endParaRPr>
          </a:p>
        </p:txBody>
      </p:sp>
      <p:sp>
        <p:nvSpPr>
          <p:cNvPr id="4" name="文本框 3"/>
          <p:cNvSpPr txBox="1"/>
          <p:nvPr/>
        </p:nvSpPr>
        <p:spPr>
          <a:xfrm>
            <a:off x="827480" y="2852920"/>
            <a:ext cx="5904820" cy="2793072"/>
          </a:xfrm>
          <a:prstGeom prst="rect">
            <a:avLst/>
          </a:prstGeom>
          <a:noFill/>
        </p:spPr>
        <p:txBody>
          <a:bodyPr wrap="square" rtlCol="0">
            <a:spAutoFit/>
          </a:bodyPr>
          <a:lstStyle/>
          <a:p>
            <a:pPr marL="620713" lvl="1">
              <a:spcBef>
                <a:spcPts val="325"/>
              </a:spcBef>
              <a:buFont typeface="Wingdings" charset="0"/>
              <a:buChar char="Ø"/>
            </a:pPr>
            <a:r>
              <a:rPr lang="zh-CN" altLang="en-US" sz="2400" dirty="0">
                <a:latin typeface="黑体" charset="0"/>
                <a:ea typeface="黑体" charset="0"/>
                <a:cs typeface="黑体" charset="0"/>
              </a:rPr>
              <a:t>有目的、有针对性全程人为参与的攻击</a:t>
            </a:r>
            <a:endParaRPr lang="en-US" altLang="zh-CN" sz="2400" dirty="0">
              <a:latin typeface="黑体" charset="0"/>
              <a:ea typeface="黑体" charset="0"/>
              <a:cs typeface="黑体" charset="0"/>
            </a:endParaRPr>
          </a:p>
          <a:p>
            <a:pPr marL="620713" lvl="1">
              <a:spcBef>
                <a:spcPts val="325"/>
              </a:spcBef>
              <a:buFont typeface="Wingdings" charset="0"/>
              <a:buChar char="Ø"/>
            </a:pPr>
            <a:r>
              <a:rPr lang="zh-CN" altLang="en-US" sz="2400" dirty="0">
                <a:latin typeface="黑体" charset="0"/>
                <a:ea typeface="黑体" charset="0"/>
                <a:cs typeface="黑体" charset="0"/>
              </a:rPr>
              <a:t>一般都有特殊目的（如窃取账号、骗去钱财、窃取保密文档等）</a:t>
            </a:r>
            <a:endParaRPr lang="en-US" altLang="zh-CN" sz="2400" dirty="0">
              <a:latin typeface="黑体" charset="0"/>
              <a:ea typeface="黑体" charset="0"/>
              <a:cs typeface="黑体" charset="0"/>
            </a:endParaRPr>
          </a:p>
          <a:p>
            <a:pPr marL="620713" lvl="1">
              <a:spcBef>
                <a:spcPts val="325"/>
              </a:spcBef>
              <a:buFont typeface="Wingdings" charset="0"/>
              <a:buChar char="Ø"/>
            </a:pPr>
            <a:r>
              <a:rPr lang="zh-CN" altLang="en-US" sz="2400" dirty="0">
                <a:latin typeface="黑体" charset="0"/>
                <a:ea typeface="黑体" charset="0"/>
                <a:cs typeface="黑体" charset="0"/>
              </a:rPr>
              <a:t>会使用各种攻击手段（漏洞攻击、社会工程学、暴力破解、木马病毒等）</a:t>
            </a:r>
            <a:endParaRPr lang="en-US" altLang="zh-CN" sz="2400" dirty="0">
              <a:latin typeface="黑体" charset="0"/>
              <a:ea typeface="黑体" charset="0"/>
              <a:cs typeface="黑体" charset="0"/>
            </a:endParaRPr>
          </a:p>
          <a:p>
            <a:pPr marL="620713" lvl="1">
              <a:spcBef>
                <a:spcPts val="325"/>
              </a:spcBef>
              <a:buFont typeface="Wingdings" charset="0"/>
              <a:buChar char="Ø"/>
            </a:pPr>
            <a:r>
              <a:rPr lang="zh-CN" altLang="en-US" sz="2400" dirty="0">
                <a:latin typeface="黑体" charset="0"/>
                <a:ea typeface="黑体" charset="0"/>
                <a:cs typeface="黑体" charset="0"/>
              </a:rPr>
              <a:t>一般是不达目的誓不罢休</a:t>
            </a:r>
            <a:endParaRPr lang="en-US" altLang="zh-CN" sz="2400" dirty="0">
              <a:latin typeface="黑体" charset="0"/>
              <a:ea typeface="黑体" charset="0"/>
              <a:cs typeface="黑体" charset="0"/>
            </a:endParaRPr>
          </a:p>
        </p:txBody>
      </p:sp>
    </p:spTree>
    <p:extLst>
      <p:ext uri="{BB962C8B-B14F-4D97-AF65-F5344CB8AC3E}">
        <p14:creationId xmlns:p14="http://schemas.microsoft.com/office/powerpoint/2010/main" xmlns="" val="122610492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 name="文本框"/>
          <p:cNvSpPr>
            <a:spLocks noGrp="1"/>
          </p:cNvSpPr>
          <p:nvPr>
            <p:ph type="title" idx="4294967295"/>
          </p:nvPr>
        </p:nvSpPr>
        <p:spPr>
          <a:xfrm>
            <a:off x="1752600" y="228600"/>
            <a:ext cx="7391400" cy="838200"/>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a:lnSpc>
                <a:spcPct val="100000"/>
              </a:lnSpc>
              <a:spcBef>
                <a:spcPts val="0"/>
              </a:spcBef>
              <a:spcAft>
                <a:spcPts val="0"/>
              </a:spcAft>
              <a:buNone/>
            </a:pPr>
            <a:r>
              <a:rPr lang="zh-CN" altLang="en-US" sz="3200">
                <a:solidFill>
                  <a:srgbClr val="FFFFFF"/>
                </a:solidFill>
                <a:latin typeface="Arial" pitchFamily="34" charset="0"/>
                <a:ea typeface="微软雅黑" charset="0"/>
                <a:cs typeface="Times New Roman" charset="0"/>
              </a:rPr>
              <a:t>网络安全意识相关知识</a:t>
            </a:r>
          </a:p>
        </p:txBody>
      </p:sp>
      <p:sp>
        <p:nvSpPr>
          <p:cNvPr id="806" name="圆角矩形"/>
          <p:cNvSpPr>
            <a:spLocks/>
          </p:cNvSpPr>
          <p:nvPr/>
        </p:nvSpPr>
        <p:spPr>
          <a:xfrm>
            <a:off x="498089" y="1799293"/>
            <a:ext cx="6306223" cy="3991260"/>
          </a:xfrm>
          <a:prstGeom prst="roundRect">
            <a:avLst>
              <a:gd name="adj" fmla="val 16666"/>
            </a:avLst>
          </a:prstGeom>
          <a:gradFill rotWithShape="1">
            <a:gsLst>
              <a:gs pos="0">
                <a:srgbClr val="F8F8F8">
                  <a:alpha val="100000"/>
                </a:srgbClr>
              </a:gs>
              <a:gs pos="100000">
                <a:srgbClr val="EAEAEA">
                  <a:alpha val="100000"/>
                </a:srgbClr>
              </a:gs>
            </a:gsLst>
            <a:lin ang="5400000" scaled="1"/>
          </a:gradFill>
          <a:ln w="19050" cap="flat" cmpd="sng">
            <a:solidFill>
              <a:srgbClr val="8AC246"/>
            </a:solidFill>
            <a:prstDash val="solid"/>
            <a:round/>
          </a:ln>
        </p:spPr>
      </p:sp>
      <p:grpSp>
        <p:nvGrpSpPr>
          <p:cNvPr id="811" name="组合"/>
          <p:cNvGrpSpPr>
            <a:grpSpLocks/>
          </p:cNvGrpSpPr>
          <p:nvPr/>
        </p:nvGrpSpPr>
        <p:grpSpPr>
          <a:xfrm>
            <a:off x="1331550" y="1577045"/>
            <a:ext cx="4686299" cy="463549"/>
            <a:chOff x="2225675" y="1447800"/>
            <a:chExt cx="4686299" cy="463550"/>
          </a:xfrm>
        </p:grpSpPr>
        <p:sp>
          <p:nvSpPr>
            <p:cNvPr id="807" name="圆角矩形"/>
            <p:cNvSpPr>
              <a:spLocks/>
            </p:cNvSpPr>
            <p:nvPr/>
          </p:nvSpPr>
          <p:spPr>
            <a:xfrm>
              <a:off x="2225675" y="1447800"/>
              <a:ext cx="4686299" cy="463550"/>
            </a:xfrm>
            <a:prstGeom prst="roundRect">
              <a:avLst>
                <a:gd name="adj" fmla="val 17509"/>
              </a:avLst>
            </a:prstGeom>
            <a:solidFill>
              <a:srgbClr val="00B050"/>
            </a:solidFill>
            <a:ln w="9525" cap="flat" cmpd="sng">
              <a:noFill/>
              <a:prstDash val="solid"/>
              <a:round/>
            </a:ln>
          </p:spPr>
        </p:sp>
        <p:grpSp>
          <p:nvGrpSpPr>
            <p:cNvPr id="810" name="组合"/>
            <p:cNvGrpSpPr>
              <a:grpSpLocks/>
            </p:cNvGrpSpPr>
            <p:nvPr/>
          </p:nvGrpSpPr>
          <p:grpSpPr>
            <a:xfrm>
              <a:off x="2225675" y="1447800"/>
              <a:ext cx="4605462" cy="428779"/>
              <a:chOff x="2225675" y="1447800"/>
              <a:chExt cx="4605462" cy="428779"/>
            </a:xfrm>
          </p:grpSpPr>
          <p:sp>
            <p:nvSpPr>
              <p:cNvPr id="808" name="圆角矩形"/>
              <p:cNvSpPr>
                <a:spLocks/>
              </p:cNvSpPr>
              <p:nvPr/>
            </p:nvSpPr>
            <p:spPr>
              <a:xfrm>
                <a:off x="2225675" y="1765523"/>
                <a:ext cx="4605462" cy="111056"/>
              </a:xfrm>
              <a:prstGeom prst="roundRect">
                <a:avLst>
                  <a:gd name="adj" fmla="val 50000"/>
                </a:avLst>
              </a:prstGeom>
              <a:gradFill rotWithShape="1">
                <a:gsLst>
                  <a:gs pos="0">
                    <a:srgbClr val="8AC246">
                      <a:alpha val="0"/>
                    </a:srgbClr>
                  </a:gs>
                  <a:gs pos="100000">
                    <a:srgbClr val="D7E9BF">
                      <a:alpha val="100000"/>
                    </a:srgbClr>
                  </a:gs>
                </a:gsLst>
                <a:lin ang="5400000" scaled="1"/>
              </a:gradFill>
              <a:ln w="9525" cap="flat" cmpd="sng">
                <a:noFill/>
                <a:prstDash val="solid"/>
                <a:round/>
              </a:ln>
            </p:spPr>
          </p:sp>
          <p:sp>
            <p:nvSpPr>
              <p:cNvPr id="809" name="圆角矩形"/>
              <p:cNvSpPr>
                <a:spLocks/>
              </p:cNvSpPr>
              <p:nvPr/>
            </p:nvSpPr>
            <p:spPr>
              <a:xfrm>
                <a:off x="2225675" y="1447800"/>
                <a:ext cx="4605462" cy="111056"/>
              </a:xfrm>
              <a:prstGeom prst="roundRect">
                <a:avLst>
                  <a:gd name="adj" fmla="val 50000"/>
                </a:avLst>
              </a:prstGeom>
              <a:gradFill rotWithShape="1">
                <a:gsLst>
                  <a:gs pos="0">
                    <a:srgbClr val="D9EBC5">
                      <a:alpha val="100000"/>
                    </a:srgbClr>
                  </a:gs>
                  <a:gs pos="100000">
                    <a:srgbClr val="8AC246">
                      <a:alpha val="0"/>
                    </a:srgbClr>
                  </a:gs>
                </a:gsLst>
                <a:lin ang="5400000" scaled="1"/>
              </a:gradFill>
              <a:ln w="9525" cap="flat" cmpd="sng">
                <a:noFill/>
                <a:prstDash val="solid"/>
                <a:round/>
              </a:ln>
            </p:spPr>
          </p:sp>
        </p:grpSp>
      </p:grpSp>
      <p:sp>
        <p:nvSpPr>
          <p:cNvPr id="812" name="矩形"/>
          <p:cNvSpPr>
            <a:spLocks/>
          </p:cNvSpPr>
          <p:nvPr/>
        </p:nvSpPr>
        <p:spPr>
          <a:xfrm>
            <a:off x="2790435" y="1605620"/>
            <a:ext cx="2255838" cy="366713"/>
          </a:xfrm>
          <a:prstGeom prst="rect">
            <a:avLst/>
          </a:prstGeom>
          <a:noFill/>
          <a:ln w="9525" cap="flat" cmpd="sng">
            <a:noFill/>
            <a:prstDash val="solid"/>
            <a:miter/>
          </a:ln>
          <a:effectLst>
            <a:outerShdw dist="17961" dir="2700000" algn="ctr">
              <a:srgbClr val="333333">
                <a:alpha val="99607"/>
              </a:srgbClr>
            </a:outerShdw>
          </a:effectLst>
        </p:spPr>
        <p:txBody>
          <a:bodyPr vert="horz" wrap="none" lIns="91440" tIns="45720" rIns="91440" bIns="45720" anchor="t" anchorCtr="0">
            <a:prstTxWarp prst="textNoShape">
              <a:avLst/>
            </a:prstTxWarp>
          </a:bodyPr>
          <a:lstStyle/>
          <a:p>
            <a:pPr algn="ctr">
              <a:spcBef>
                <a:spcPct val="50000"/>
              </a:spcBef>
            </a:pPr>
            <a:endParaRPr lang="zh-CN" altLang="en-US" sz="2400" dirty="0">
              <a:solidFill>
                <a:srgbClr val="000000"/>
              </a:solidFill>
              <a:latin typeface="Calibri" charset="0"/>
              <a:ea typeface="宋体" charset="0"/>
              <a:cs typeface="Calibri" charset="0"/>
            </a:endParaRPr>
          </a:p>
        </p:txBody>
      </p:sp>
      <p:sp>
        <p:nvSpPr>
          <p:cNvPr id="813" name="矩形"/>
          <p:cNvSpPr>
            <a:spLocks/>
          </p:cNvSpPr>
          <p:nvPr/>
        </p:nvSpPr>
        <p:spPr>
          <a:xfrm>
            <a:off x="804472" y="2454876"/>
            <a:ext cx="6395556" cy="336548"/>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fontAlgn="auto">
              <a:defRPr/>
            </a:pPr>
            <a:endParaRPr lang="en-US" altLang="zh-CN" sz="2400" dirty="0">
              <a:solidFill>
                <a:srgbClr val="FF0000"/>
              </a:solidFill>
              <a:latin typeface="Times New Roman" charset="0"/>
              <a:ea typeface="黑体" charset="0"/>
            </a:endParaRPr>
          </a:p>
        </p:txBody>
      </p:sp>
      <p:sp>
        <p:nvSpPr>
          <p:cNvPr id="814" name="矩形"/>
          <p:cNvSpPr>
            <a:spLocks/>
          </p:cNvSpPr>
          <p:nvPr/>
        </p:nvSpPr>
        <p:spPr>
          <a:xfrm>
            <a:off x="495414" y="3024925"/>
            <a:ext cx="6856995" cy="342849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742950" lvl="1" indent="-285750" algn="l" eaLnBrk="1" fontAlgn="base" latinLnBrk="0" hangingPunct="1">
              <a:lnSpc>
                <a:spcPct val="100000"/>
              </a:lnSpc>
              <a:spcBef>
                <a:spcPct val="20000"/>
              </a:spcBef>
              <a:spcAft>
                <a:spcPts val="0"/>
              </a:spcAft>
              <a:buSzPct val="100000"/>
              <a:buFont typeface="Arial" pitchFamily="34" charset="0"/>
              <a:buChar char="–"/>
            </a:pPr>
            <a:endParaRPr lang="zh-CN" altLang="en-US" sz="900" dirty="0">
              <a:solidFill>
                <a:srgbClr val="FF0000"/>
              </a:solidFill>
              <a:latin typeface="华文楷体" charset="-122"/>
              <a:ea typeface="华文楷体" charset="-122"/>
              <a:cs typeface="黑体" pitchFamily="-84" charset="-122"/>
            </a:endParaRPr>
          </a:p>
          <a:p>
            <a:pPr marL="742950" lvl="1" indent="-285750" algn="l" eaLnBrk="1" fontAlgn="base" latinLnBrk="0" hangingPunct="1">
              <a:lnSpc>
                <a:spcPct val="100000"/>
              </a:lnSpc>
              <a:spcBef>
                <a:spcPct val="20000"/>
              </a:spcBef>
              <a:spcAft>
                <a:spcPts val="0"/>
              </a:spcAft>
              <a:buSzPct val="100000"/>
              <a:buFont typeface="Arial" pitchFamily="34" charset="0"/>
              <a:buChar char="–"/>
            </a:pPr>
            <a:endParaRPr lang="zh-CN" altLang="en-US" sz="1000" dirty="0">
              <a:solidFill>
                <a:schemeClr val="tx1"/>
              </a:solidFill>
              <a:latin typeface="华文楷体" charset="-122"/>
              <a:ea typeface="华文楷体" charset="-122"/>
              <a:cs typeface="Calibri" charset="0"/>
            </a:endParaRPr>
          </a:p>
        </p:txBody>
      </p:sp>
      <p:sp>
        <p:nvSpPr>
          <p:cNvPr id="2" name="文本框 1"/>
          <p:cNvSpPr txBox="1"/>
          <p:nvPr/>
        </p:nvSpPr>
        <p:spPr>
          <a:xfrm>
            <a:off x="2627730" y="1541964"/>
            <a:ext cx="1731564" cy="461665"/>
          </a:xfrm>
          <a:prstGeom prst="rect">
            <a:avLst/>
          </a:prstGeom>
          <a:noFill/>
        </p:spPr>
        <p:txBody>
          <a:bodyPr wrap="none" rtlCol="0">
            <a:spAutoFit/>
          </a:bodyPr>
          <a:lstStyle/>
          <a:p>
            <a:r>
              <a:rPr lang="zh-CN" altLang="en-US" sz="2400" dirty="0">
                <a:latin typeface="Times New Roman" charset="0"/>
              </a:rPr>
              <a:t>无线的威胁</a:t>
            </a:r>
            <a:endParaRPr kumimoji="1" lang="zh-CN" altLang="en-US" sz="2400" dirty="0"/>
          </a:p>
        </p:txBody>
      </p:sp>
      <p:sp>
        <p:nvSpPr>
          <p:cNvPr id="3" name="文本框 2"/>
          <p:cNvSpPr txBox="1"/>
          <p:nvPr/>
        </p:nvSpPr>
        <p:spPr>
          <a:xfrm>
            <a:off x="899491" y="2190054"/>
            <a:ext cx="2040943" cy="738664"/>
          </a:xfrm>
          <a:prstGeom prst="rect">
            <a:avLst/>
          </a:prstGeom>
          <a:noFill/>
        </p:spPr>
        <p:txBody>
          <a:bodyPr wrap="none" rtlCol="0">
            <a:spAutoFit/>
          </a:bodyPr>
          <a:lstStyle/>
          <a:p>
            <a:r>
              <a:rPr lang="zh-CN" altLang="en-US" sz="2400" dirty="0">
                <a:latin typeface="Times New Roman" charset="0"/>
                <a:ea typeface="黑体" charset="0"/>
                <a:cs typeface="黑体" charset="0"/>
              </a:rPr>
              <a:t>无线的风险：</a:t>
            </a:r>
            <a:endParaRPr lang="en-US" altLang="zh-CN" sz="2400" dirty="0">
              <a:latin typeface="Times New Roman" charset="0"/>
              <a:ea typeface="黑体" charset="0"/>
              <a:cs typeface="黑体" charset="0"/>
            </a:endParaRPr>
          </a:p>
          <a:p>
            <a:endParaRPr kumimoji="1" lang="zh-CN" altLang="en-US" dirty="0"/>
          </a:p>
        </p:txBody>
      </p:sp>
      <p:sp>
        <p:nvSpPr>
          <p:cNvPr id="4" name="文本框 3"/>
          <p:cNvSpPr txBox="1"/>
          <p:nvPr/>
        </p:nvSpPr>
        <p:spPr>
          <a:xfrm>
            <a:off x="467430" y="2694123"/>
            <a:ext cx="5688790" cy="2308324"/>
          </a:xfrm>
          <a:prstGeom prst="rect">
            <a:avLst/>
          </a:prstGeom>
          <a:noFill/>
        </p:spPr>
        <p:txBody>
          <a:bodyPr wrap="square" rtlCol="0">
            <a:spAutoFit/>
          </a:bodyPr>
          <a:lstStyle/>
          <a:p>
            <a:pPr marL="971550" lvl="1" indent="-514350">
              <a:buFont typeface="Times New Roman" charset="0"/>
              <a:buAutoNum type="arabicPeriod"/>
            </a:pPr>
            <a:r>
              <a:rPr lang="zh-CN" altLang="en-US" sz="2400" dirty="0">
                <a:latin typeface="Times New Roman" charset="0"/>
              </a:rPr>
              <a:t>无线设备滥用带来的风险</a:t>
            </a:r>
            <a:endParaRPr lang="en-US" altLang="zh-CN" sz="2400" dirty="0">
              <a:latin typeface="Times New Roman" charset="0"/>
            </a:endParaRPr>
          </a:p>
          <a:p>
            <a:pPr marL="857250" lvl="2"/>
            <a:r>
              <a:rPr lang="zh-CN" altLang="en-US" sz="2400" dirty="0">
                <a:latin typeface="Times New Roman" charset="0"/>
              </a:rPr>
              <a:t>破坏内部网络的私密性；</a:t>
            </a:r>
            <a:endParaRPr lang="en-US" altLang="zh-CN" sz="2400" dirty="0">
              <a:latin typeface="Times New Roman" charset="0"/>
            </a:endParaRPr>
          </a:p>
          <a:p>
            <a:pPr marL="857250" lvl="2"/>
            <a:r>
              <a:rPr lang="zh-CN" altLang="en-US" sz="2400" dirty="0">
                <a:latin typeface="Times New Roman" charset="0"/>
              </a:rPr>
              <a:t>无线设备被人控制导致数据被监听；</a:t>
            </a:r>
            <a:endParaRPr lang="en-US" altLang="zh-CN" sz="2400" dirty="0">
              <a:latin typeface="Times New Roman" charset="0"/>
            </a:endParaRPr>
          </a:p>
          <a:p>
            <a:pPr marL="971550" lvl="1" indent="-514350">
              <a:buFont typeface="Times New Roman" charset="0"/>
              <a:buAutoNum type="arabicPeriod"/>
            </a:pPr>
            <a:r>
              <a:rPr lang="zh-CN" altLang="en-US" sz="2400" dirty="0">
                <a:latin typeface="Times New Roman" charset="0"/>
              </a:rPr>
              <a:t>蹭网的风险</a:t>
            </a:r>
            <a:endParaRPr lang="en-US" altLang="zh-CN" sz="2400" dirty="0">
              <a:latin typeface="Times New Roman" charset="0"/>
            </a:endParaRPr>
          </a:p>
          <a:p>
            <a:pPr marL="857250" lvl="2"/>
            <a:r>
              <a:rPr lang="zh-CN" altLang="en-US" sz="2400" dirty="0">
                <a:latin typeface="Times New Roman" charset="0"/>
              </a:rPr>
              <a:t>信息可能被非法收集，数据被监听；</a:t>
            </a:r>
            <a:endParaRPr lang="en-US" altLang="zh-CN" sz="2400" dirty="0">
              <a:latin typeface="Times New Roman" charset="0"/>
            </a:endParaRPr>
          </a:p>
          <a:p>
            <a:pPr marL="857250" lvl="2"/>
            <a:r>
              <a:rPr lang="zh-CN" altLang="en-US" sz="2400" dirty="0">
                <a:latin typeface="Times New Roman" charset="0"/>
              </a:rPr>
              <a:t>有可能会被推送恶意的攻击程序</a:t>
            </a:r>
            <a:endParaRPr lang="en-US" altLang="zh-CN" sz="2400" dirty="0">
              <a:latin typeface="Times New Roman" charset="0"/>
            </a:endParaRPr>
          </a:p>
        </p:txBody>
      </p:sp>
    </p:spTree>
    <p:extLst>
      <p:ext uri="{BB962C8B-B14F-4D97-AF65-F5344CB8AC3E}">
        <p14:creationId xmlns:p14="http://schemas.microsoft.com/office/powerpoint/2010/main" xmlns="" val="122610492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 name="文本框"/>
          <p:cNvSpPr>
            <a:spLocks noGrp="1"/>
          </p:cNvSpPr>
          <p:nvPr>
            <p:ph type="title" idx="4294967295"/>
          </p:nvPr>
        </p:nvSpPr>
        <p:spPr>
          <a:xfrm>
            <a:off x="1752600" y="228600"/>
            <a:ext cx="7391400" cy="838200"/>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a:lnSpc>
                <a:spcPct val="100000"/>
              </a:lnSpc>
              <a:spcBef>
                <a:spcPts val="0"/>
              </a:spcBef>
              <a:spcAft>
                <a:spcPts val="0"/>
              </a:spcAft>
              <a:buNone/>
            </a:pPr>
            <a:r>
              <a:rPr lang="zh-CN" altLang="en-US" sz="3200">
                <a:solidFill>
                  <a:srgbClr val="FFFFFF"/>
                </a:solidFill>
                <a:latin typeface="Arial" pitchFamily="34" charset="0"/>
                <a:ea typeface="微软雅黑" charset="0"/>
                <a:cs typeface="Times New Roman" charset="0"/>
              </a:rPr>
              <a:t>网络安全意识相关知识</a:t>
            </a:r>
          </a:p>
        </p:txBody>
      </p:sp>
      <p:sp>
        <p:nvSpPr>
          <p:cNvPr id="806" name="圆角矩形"/>
          <p:cNvSpPr>
            <a:spLocks/>
          </p:cNvSpPr>
          <p:nvPr/>
        </p:nvSpPr>
        <p:spPr>
          <a:xfrm>
            <a:off x="539440" y="1742060"/>
            <a:ext cx="6344132" cy="4135280"/>
          </a:xfrm>
          <a:prstGeom prst="roundRect">
            <a:avLst>
              <a:gd name="adj" fmla="val 16666"/>
            </a:avLst>
          </a:prstGeom>
          <a:gradFill rotWithShape="1">
            <a:gsLst>
              <a:gs pos="0">
                <a:srgbClr val="F8F8F8">
                  <a:alpha val="100000"/>
                </a:srgbClr>
              </a:gs>
              <a:gs pos="100000">
                <a:srgbClr val="EAEAEA">
                  <a:alpha val="100000"/>
                </a:srgbClr>
              </a:gs>
            </a:gsLst>
            <a:lin ang="5400000" scaled="1"/>
          </a:gradFill>
          <a:ln w="19050" cap="flat" cmpd="sng">
            <a:solidFill>
              <a:srgbClr val="8AC246"/>
            </a:solidFill>
            <a:prstDash val="solid"/>
            <a:round/>
          </a:ln>
        </p:spPr>
      </p:sp>
      <p:grpSp>
        <p:nvGrpSpPr>
          <p:cNvPr id="811" name="组合"/>
          <p:cNvGrpSpPr>
            <a:grpSpLocks/>
          </p:cNvGrpSpPr>
          <p:nvPr/>
        </p:nvGrpSpPr>
        <p:grpSpPr>
          <a:xfrm>
            <a:off x="1619590" y="1519811"/>
            <a:ext cx="4686299" cy="463549"/>
            <a:chOff x="2225675" y="1447800"/>
            <a:chExt cx="4686299" cy="463550"/>
          </a:xfrm>
        </p:grpSpPr>
        <p:sp>
          <p:nvSpPr>
            <p:cNvPr id="807" name="圆角矩形"/>
            <p:cNvSpPr>
              <a:spLocks/>
            </p:cNvSpPr>
            <p:nvPr/>
          </p:nvSpPr>
          <p:spPr>
            <a:xfrm>
              <a:off x="2225675" y="1447800"/>
              <a:ext cx="4686299" cy="463550"/>
            </a:xfrm>
            <a:prstGeom prst="roundRect">
              <a:avLst>
                <a:gd name="adj" fmla="val 17509"/>
              </a:avLst>
            </a:prstGeom>
            <a:solidFill>
              <a:srgbClr val="00B050"/>
            </a:solidFill>
            <a:ln w="9525" cap="flat" cmpd="sng">
              <a:noFill/>
              <a:prstDash val="solid"/>
              <a:round/>
            </a:ln>
          </p:spPr>
        </p:sp>
        <p:grpSp>
          <p:nvGrpSpPr>
            <p:cNvPr id="810" name="组合"/>
            <p:cNvGrpSpPr>
              <a:grpSpLocks/>
            </p:cNvGrpSpPr>
            <p:nvPr/>
          </p:nvGrpSpPr>
          <p:grpSpPr>
            <a:xfrm>
              <a:off x="2225675" y="1447800"/>
              <a:ext cx="4605462" cy="428779"/>
              <a:chOff x="2225675" y="1447800"/>
              <a:chExt cx="4605462" cy="428779"/>
            </a:xfrm>
          </p:grpSpPr>
          <p:sp>
            <p:nvSpPr>
              <p:cNvPr id="808" name="圆角矩形"/>
              <p:cNvSpPr>
                <a:spLocks/>
              </p:cNvSpPr>
              <p:nvPr/>
            </p:nvSpPr>
            <p:spPr>
              <a:xfrm>
                <a:off x="2225675" y="1765523"/>
                <a:ext cx="4605462" cy="111056"/>
              </a:xfrm>
              <a:prstGeom prst="roundRect">
                <a:avLst>
                  <a:gd name="adj" fmla="val 50000"/>
                </a:avLst>
              </a:prstGeom>
              <a:gradFill rotWithShape="1">
                <a:gsLst>
                  <a:gs pos="0">
                    <a:srgbClr val="8AC246">
                      <a:alpha val="0"/>
                    </a:srgbClr>
                  </a:gs>
                  <a:gs pos="100000">
                    <a:srgbClr val="D7E9BF">
                      <a:alpha val="100000"/>
                    </a:srgbClr>
                  </a:gs>
                </a:gsLst>
                <a:lin ang="5400000" scaled="1"/>
              </a:gradFill>
              <a:ln w="9525" cap="flat" cmpd="sng">
                <a:noFill/>
                <a:prstDash val="solid"/>
                <a:round/>
              </a:ln>
            </p:spPr>
          </p:sp>
          <p:sp>
            <p:nvSpPr>
              <p:cNvPr id="809" name="圆角矩形"/>
              <p:cNvSpPr>
                <a:spLocks/>
              </p:cNvSpPr>
              <p:nvPr/>
            </p:nvSpPr>
            <p:spPr>
              <a:xfrm>
                <a:off x="2225675" y="1447800"/>
                <a:ext cx="4605462" cy="111056"/>
              </a:xfrm>
              <a:prstGeom prst="roundRect">
                <a:avLst>
                  <a:gd name="adj" fmla="val 50000"/>
                </a:avLst>
              </a:prstGeom>
              <a:gradFill rotWithShape="1">
                <a:gsLst>
                  <a:gs pos="0">
                    <a:srgbClr val="D9EBC5">
                      <a:alpha val="100000"/>
                    </a:srgbClr>
                  </a:gs>
                  <a:gs pos="100000">
                    <a:srgbClr val="8AC246">
                      <a:alpha val="0"/>
                    </a:srgbClr>
                  </a:gs>
                </a:gsLst>
                <a:lin ang="5400000" scaled="1"/>
              </a:gradFill>
              <a:ln w="9525" cap="flat" cmpd="sng">
                <a:noFill/>
                <a:prstDash val="solid"/>
                <a:round/>
              </a:ln>
            </p:spPr>
          </p:sp>
        </p:grpSp>
      </p:grpSp>
      <p:sp>
        <p:nvSpPr>
          <p:cNvPr id="812" name="矩形"/>
          <p:cNvSpPr>
            <a:spLocks/>
          </p:cNvSpPr>
          <p:nvPr/>
        </p:nvSpPr>
        <p:spPr>
          <a:xfrm>
            <a:off x="2832438" y="1548386"/>
            <a:ext cx="2255838" cy="366713"/>
          </a:xfrm>
          <a:prstGeom prst="rect">
            <a:avLst/>
          </a:prstGeom>
          <a:noFill/>
          <a:ln w="9525" cap="flat" cmpd="sng">
            <a:noFill/>
            <a:prstDash val="solid"/>
            <a:miter/>
          </a:ln>
          <a:effectLst>
            <a:outerShdw dist="17961" dir="2700000" algn="ctr">
              <a:srgbClr val="333333">
                <a:alpha val="99607"/>
              </a:srgbClr>
            </a:outerShdw>
          </a:effectLst>
        </p:spPr>
        <p:txBody>
          <a:bodyPr vert="horz" wrap="none" lIns="91440" tIns="45720" rIns="91440" bIns="45720" anchor="t" anchorCtr="0">
            <a:prstTxWarp prst="textNoShape">
              <a:avLst/>
            </a:prstTxWarp>
          </a:bodyPr>
          <a:lstStyle/>
          <a:p>
            <a:pPr algn="ctr">
              <a:spcBef>
                <a:spcPct val="50000"/>
              </a:spcBef>
            </a:pPr>
            <a:endParaRPr lang="zh-CN" altLang="en-US" sz="2400" dirty="0">
              <a:solidFill>
                <a:srgbClr val="000000"/>
              </a:solidFill>
              <a:latin typeface="Calibri" charset="0"/>
              <a:ea typeface="宋体" charset="0"/>
              <a:cs typeface="Calibri" charset="0"/>
            </a:endParaRPr>
          </a:p>
        </p:txBody>
      </p:sp>
      <p:sp>
        <p:nvSpPr>
          <p:cNvPr id="813" name="矩形"/>
          <p:cNvSpPr>
            <a:spLocks/>
          </p:cNvSpPr>
          <p:nvPr/>
        </p:nvSpPr>
        <p:spPr>
          <a:xfrm>
            <a:off x="1452562" y="2325633"/>
            <a:ext cx="6395556" cy="336548"/>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fontAlgn="auto">
              <a:defRPr/>
            </a:pPr>
            <a:endParaRPr lang="en-US" altLang="zh-CN" sz="2400" dirty="0">
              <a:solidFill>
                <a:srgbClr val="FF0000"/>
              </a:solidFill>
              <a:latin typeface="Times New Roman" charset="0"/>
              <a:ea typeface="黑体" charset="0"/>
            </a:endParaRPr>
          </a:p>
        </p:txBody>
      </p:sp>
      <p:sp>
        <p:nvSpPr>
          <p:cNvPr id="814" name="矩形"/>
          <p:cNvSpPr>
            <a:spLocks/>
          </p:cNvSpPr>
          <p:nvPr/>
        </p:nvSpPr>
        <p:spPr>
          <a:xfrm>
            <a:off x="1143504" y="2895682"/>
            <a:ext cx="6856995" cy="342849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742950" lvl="1" indent="-285750" algn="l" eaLnBrk="1" fontAlgn="base" latinLnBrk="0" hangingPunct="1">
              <a:lnSpc>
                <a:spcPct val="100000"/>
              </a:lnSpc>
              <a:spcBef>
                <a:spcPct val="20000"/>
              </a:spcBef>
              <a:spcAft>
                <a:spcPts val="0"/>
              </a:spcAft>
              <a:buSzPct val="100000"/>
              <a:buFont typeface="Arial" pitchFamily="34" charset="0"/>
              <a:buChar char="–"/>
            </a:pPr>
            <a:endParaRPr lang="zh-CN" altLang="en-US" sz="900" dirty="0">
              <a:solidFill>
                <a:srgbClr val="FF0000"/>
              </a:solidFill>
              <a:latin typeface="华文楷体" charset="-122"/>
              <a:ea typeface="华文楷体" charset="-122"/>
              <a:cs typeface="黑体" pitchFamily="-84" charset="-122"/>
            </a:endParaRPr>
          </a:p>
          <a:p>
            <a:pPr marL="742950" lvl="1" indent="-285750" algn="l" eaLnBrk="1" fontAlgn="base" latinLnBrk="0" hangingPunct="1">
              <a:lnSpc>
                <a:spcPct val="100000"/>
              </a:lnSpc>
              <a:spcBef>
                <a:spcPct val="20000"/>
              </a:spcBef>
              <a:spcAft>
                <a:spcPts val="0"/>
              </a:spcAft>
              <a:buSzPct val="100000"/>
              <a:buFont typeface="Arial" pitchFamily="34" charset="0"/>
              <a:buChar char="–"/>
            </a:pPr>
            <a:endParaRPr lang="zh-CN" altLang="en-US" sz="1000" dirty="0">
              <a:solidFill>
                <a:schemeClr val="tx1"/>
              </a:solidFill>
              <a:latin typeface="华文楷体" charset="-122"/>
              <a:ea typeface="华文楷体" charset="-122"/>
              <a:cs typeface="Calibri" charset="0"/>
            </a:endParaRPr>
          </a:p>
        </p:txBody>
      </p:sp>
      <p:sp>
        <p:nvSpPr>
          <p:cNvPr id="2" name="文本框 1"/>
          <p:cNvSpPr txBox="1"/>
          <p:nvPr/>
        </p:nvSpPr>
        <p:spPr>
          <a:xfrm>
            <a:off x="2813755" y="1556741"/>
            <a:ext cx="2350323" cy="461665"/>
          </a:xfrm>
          <a:prstGeom prst="rect">
            <a:avLst/>
          </a:prstGeom>
          <a:noFill/>
        </p:spPr>
        <p:txBody>
          <a:bodyPr wrap="none" rtlCol="0">
            <a:spAutoFit/>
          </a:bodyPr>
          <a:lstStyle/>
          <a:p>
            <a:r>
              <a:rPr lang="zh-CN" altLang="en-US" sz="2400" dirty="0">
                <a:latin typeface="Times New Roman" charset="0"/>
              </a:rPr>
              <a:t>移动终端的威胁</a:t>
            </a:r>
            <a:endParaRPr kumimoji="1" lang="zh-CN" altLang="en-US" sz="2400" dirty="0"/>
          </a:p>
        </p:txBody>
      </p:sp>
      <p:sp>
        <p:nvSpPr>
          <p:cNvPr id="3" name="文本框 2"/>
          <p:cNvSpPr txBox="1"/>
          <p:nvPr/>
        </p:nvSpPr>
        <p:spPr>
          <a:xfrm>
            <a:off x="899490" y="2132820"/>
            <a:ext cx="3278462" cy="738664"/>
          </a:xfrm>
          <a:prstGeom prst="rect">
            <a:avLst/>
          </a:prstGeom>
          <a:noFill/>
        </p:spPr>
        <p:txBody>
          <a:bodyPr wrap="none" rtlCol="0">
            <a:spAutoFit/>
          </a:bodyPr>
          <a:lstStyle/>
          <a:p>
            <a:r>
              <a:rPr lang="zh-CN" altLang="en-US" sz="2400" dirty="0">
                <a:latin typeface="Times New Roman" charset="0"/>
                <a:ea typeface="黑体" charset="0"/>
                <a:cs typeface="黑体" charset="0"/>
              </a:rPr>
              <a:t>智能移动终端的威胁：</a:t>
            </a:r>
            <a:endParaRPr lang="en-US" altLang="zh-CN" sz="2400" dirty="0">
              <a:latin typeface="Times New Roman" charset="0"/>
              <a:ea typeface="黑体" charset="0"/>
              <a:cs typeface="黑体" charset="0"/>
            </a:endParaRPr>
          </a:p>
          <a:p>
            <a:endParaRPr kumimoji="1" lang="zh-CN" altLang="en-US" dirty="0"/>
          </a:p>
        </p:txBody>
      </p:sp>
      <p:sp>
        <p:nvSpPr>
          <p:cNvPr id="4" name="文本框 3"/>
          <p:cNvSpPr txBox="1"/>
          <p:nvPr/>
        </p:nvSpPr>
        <p:spPr>
          <a:xfrm>
            <a:off x="539442" y="2708900"/>
            <a:ext cx="6048839" cy="3046988"/>
          </a:xfrm>
          <a:prstGeom prst="rect">
            <a:avLst/>
          </a:prstGeom>
          <a:noFill/>
        </p:spPr>
        <p:txBody>
          <a:bodyPr wrap="square" rtlCol="0">
            <a:spAutoFit/>
          </a:bodyPr>
          <a:lstStyle/>
          <a:p>
            <a:pPr marL="971550" lvl="1" indent="-514350">
              <a:buFont typeface="Times New Roman" charset="0"/>
              <a:buAutoNum type="arabicPeriod"/>
            </a:pPr>
            <a:r>
              <a:rPr lang="zh-CN" altLang="en-US" sz="2400" dirty="0">
                <a:latin typeface="Times New Roman" charset="0"/>
              </a:rPr>
              <a:t>可能破坏内网的私密性</a:t>
            </a:r>
            <a:endParaRPr lang="en-US" altLang="zh-CN" sz="2400" dirty="0">
              <a:latin typeface="Times New Roman" charset="0"/>
            </a:endParaRPr>
          </a:p>
          <a:p>
            <a:pPr marL="971550" lvl="1" indent="-514350">
              <a:buFont typeface="Times New Roman" charset="0"/>
              <a:buAutoNum type="arabicPeriod"/>
            </a:pPr>
            <a:r>
              <a:rPr lang="en-US" altLang="zh-CN" sz="2400" dirty="0">
                <a:latin typeface="Times New Roman" charset="0"/>
              </a:rPr>
              <a:t>App</a:t>
            </a:r>
            <a:r>
              <a:rPr lang="zh-CN" altLang="en-US" sz="2400" dirty="0">
                <a:latin typeface="Times New Roman" charset="0"/>
              </a:rPr>
              <a:t>的下载安装可能感染木马程序导致终端被人控制</a:t>
            </a:r>
            <a:endParaRPr lang="en-US" altLang="zh-CN" sz="2400" dirty="0">
              <a:latin typeface="Times New Roman" charset="0"/>
            </a:endParaRPr>
          </a:p>
          <a:p>
            <a:pPr marL="1371600" lvl="2" indent="-514350">
              <a:buFont typeface="Arial"/>
              <a:buChar char="•"/>
            </a:pPr>
            <a:r>
              <a:rPr lang="zh-CN" altLang="en-US" sz="2400" dirty="0">
                <a:latin typeface="Times New Roman" charset="0"/>
              </a:rPr>
              <a:t>可能带来经济损失（话费、银行帐号）</a:t>
            </a:r>
            <a:endParaRPr lang="en-US" altLang="zh-CN" sz="2400" dirty="0">
              <a:latin typeface="Times New Roman" charset="0"/>
            </a:endParaRPr>
          </a:p>
          <a:p>
            <a:pPr marL="1371600" lvl="2" indent="-514350">
              <a:buFont typeface="Arial"/>
              <a:buChar char="•"/>
            </a:pPr>
            <a:r>
              <a:rPr lang="zh-CN" altLang="en-US" sz="2400" dirty="0">
                <a:solidFill>
                  <a:srgbClr val="FF0000"/>
                </a:solidFill>
                <a:latin typeface="Times New Roman" charset="0"/>
              </a:rPr>
              <a:t>泄露大量个人隐私（联系人信息、地理位置、甚至是隐私照片等）</a:t>
            </a:r>
            <a:endParaRPr lang="en-US" altLang="zh-CN" sz="2400" dirty="0">
              <a:solidFill>
                <a:srgbClr val="FF0000"/>
              </a:solidFill>
              <a:latin typeface="Times New Roman" charset="0"/>
            </a:endParaRPr>
          </a:p>
          <a:p>
            <a:endParaRPr kumimoji="1" lang="zh-CN" altLang="en-US" sz="2400" dirty="0"/>
          </a:p>
        </p:txBody>
      </p:sp>
      <p:pic>
        <p:nvPicPr>
          <p:cNvPr id="15" name="图片 14">
            <a:hlinkClick r:id="rId3" action="ppaction://hlinksldjump"/>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07069" y="6021360"/>
            <a:ext cx="801561" cy="801561"/>
          </a:xfrm>
          <a:prstGeom prst="rect">
            <a:avLst/>
          </a:prstGeom>
        </p:spPr>
      </p:pic>
    </p:spTree>
    <p:extLst>
      <p:ext uri="{BB962C8B-B14F-4D97-AF65-F5344CB8AC3E}">
        <p14:creationId xmlns:p14="http://schemas.microsoft.com/office/powerpoint/2010/main" xmlns="" val="122610492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 name="文本框"/>
          <p:cNvSpPr>
            <a:spLocks noGrp="1"/>
          </p:cNvSpPr>
          <p:nvPr>
            <p:ph type="title" idx="4294967295"/>
          </p:nvPr>
        </p:nvSpPr>
        <p:spPr>
          <a:xfrm>
            <a:off x="1752600" y="228600"/>
            <a:ext cx="7391400" cy="838200"/>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a:lnSpc>
                <a:spcPct val="100000"/>
              </a:lnSpc>
              <a:spcBef>
                <a:spcPts val="0"/>
              </a:spcBef>
              <a:spcAft>
                <a:spcPts val="0"/>
              </a:spcAft>
              <a:buNone/>
            </a:pPr>
            <a:r>
              <a:rPr lang="zh-CN" altLang="en-US" sz="3200">
                <a:solidFill>
                  <a:srgbClr val="FFFFFF"/>
                </a:solidFill>
                <a:latin typeface="Arial" pitchFamily="34" charset="0"/>
                <a:ea typeface="微软雅黑" charset="0"/>
                <a:cs typeface="Times New Roman" charset="0"/>
              </a:rPr>
              <a:t>网络安全意识相关知识</a:t>
            </a:r>
          </a:p>
        </p:txBody>
      </p:sp>
      <p:sp>
        <p:nvSpPr>
          <p:cNvPr id="806" name="圆角矩形"/>
          <p:cNvSpPr>
            <a:spLocks/>
          </p:cNvSpPr>
          <p:nvPr/>
        </p:nvSpPr>
        <p:spPr>
          <a:xfrm>
            <a:off x="467430" y="1695284"/>
            <a:ext cx="6408890" cy="4182056"/>
          </a:xfrm>
          <a:prstGeom prst="roundRect">
            <a:avLst>
              <a:gd name="adj" fmla="val 16666"/>
            </a:avLst>
          </a:prstGeom>
          <a:gradFill rotWithShape="1">
            <a:gsLst>
              <a:gs pos="0">
                <a:srgbClr val="F8F8F8">
                  <a:alpha val="100000"/>
                </a:srgbClr>
              </a:gs>
              <a:gs pos="100000">
                <a:srgbClr val="EAEAEA">
                  <a:alpha val="100000"/>
                </a:srgbClr>
              </a:gs>
            </a:gsLst>
            <a:lin ang="5400000" scaled="1"/>
          </a:gradFill>
          <a:ln w="19050" cap="flat" cmpd="sng">
            <a:solidFill>
              <a:srgbClr val="8AC246"/>
            </a:solidFill>
            <a:prstDash val="solid"/>
            <a:round/>
          </a:ln>
        </p:spPr>
      </p:sp>
      <p:grpSp>
        <p:nvGrpSpPr>
          <p:cNvPr id="811" name="组合"/>
          <p:cNvGrpSpPr>
            <a:grpSpLocks/>
          </p:cNvGrpSpPr>
          <p:nvPr/>
        </p:nvGrpSpPr>
        <p:grpSpPr>
          <a:xfrm>
            <a:off x="1397912" y="1412720"/>
            <a:ext cx="4686299" cy="463549"/>
            <a:chOff x="2225675" y="1447800"/>
            <a:chExt cx="4686299" cy="463550"/>
          </a:xfrm>
        </p:grpSpPr>
        <p:sp>
          <p:nvSpPr>
            <p:cNvPr id="807" name="圆角矩形"/>
            <p:cNvSpPr>
              <a:spLocks/>
            </p:cNvSpPr>
            <p:nvPr/>
          </p:nvSpPr>
          <p:spPr>
            <a:xfrm>
              <a:off x="2225675" y="1447800"/>
              <a:ext cx="4686299" cy="463550"/>
            </a:xfrm>
            <a:prstGeom prst="roundRect">
              <a:avLst>
                <a:gd name="adj" fmla="val 17509"/>
              </a:avLst>
            </a:prstGeom>
            <a:solidFill>
              <a:srgbClr val="00B050"/>
            </a:solidFill>
            <a:ln w="9525" cap="flat" cmpd="sng">
              <a:noFill/>
              <a:prstDash val="solid"/>
              <a:round/>
            </a:ln>
          </p:spPr>
        </p:sp>
        <p:grpSp>
          <p:nvGrpSpPr>
            <p:cNvPr id="810" name="组合"/>
            <p:cNvGrpSpPr>
              <a:grpSpLocks/>
            </p:cNvGrpSpPr>
            <p:nvPr/>
          </p:nvGrpSpPr>
          <p:grpSpPr>
            <a:xfrm>
              <a:off x="2225675" y="1447800"/>
              <a:ext cx="4605462" cy="428779"/>
              <a:chOff x="2225675" y="1447800"/>
              <a:chExt cx="4605462" cy="428779"/>
            </a:xfrm>
          </p:grpSpPr>
          <p:sp>
            <p:nvSpPr>
              <p:cNvPr id="808" name="圆角矩形"/>
              <p:cNvSpPr>
                <a:spLocks/>
              </p:cNvSpPr>
              <p:nvPr/>
            </p:nvSpPr>
            <p:spPr>
              <a:xfrm>
                <a:off x="2225675" y="1765523"/>
                <a:ext cx="4605462" cy="111056"/>
              </a:xfrm>
              <a:prstGeom prst="roundRect">
                <a:avLst>
                  <a:gd name="adj" fmla="val 50000"/>
                </a:avLst>
              </a:prstGeom>
              <a:gradFill rotWithShape="1">
                <a:gsLst>
                  <a:gs pos="0">
                    <a:srgbClr val="8AC246">
                      <a:alpha val="0"/>
                    </a:srgbClr>
                  </a:gs>
                  <a:gs pos="100000">
                    <a:srgbClr val="D7E9BF">
                      <a:alpha val="100000"/>
                    </a:srgbClr>
                  </a:gs>
                </a:gsLst>
                <a:lin ang="5400000" scaled="1"/>
              </a:gradFill>
              <a:ln w="9525" cap="flat" cmpd="sng">
                <a:noFill/>
                <a:prstDash val="solid"/>
                <a:round/>
              </a:ln>
            </p:spPr>
          </p:sp>
          <p:sp>
            <p:nvSpPr>
              <p:cNvPr id="809" name="圆角矩形"/>
              <p:cNvSpPr>
                <a:spLocks/>
              </p:cNvSpPr>
              <p:nvPr/>
            </p:nvSpPr>
            <p:spPr>
              <a:xfrm>
                <a:off x="2225675" y="1447800"/>
                <a:ext cx="4605462" cy="111056"/>
              </a:xfrm>
              <a:prstGeom prst="roundRect">
                <a:avLst>
                  <a:gd name="adj" fmla="val 50000"/>
                </a:avLst>
              </a:prstGeom>
              <a:gradFill rotWithShape="1">
                <a:gsLst>
                  <a:gs pos="0">
                    <a:srgbClr val="D9EBC5">
                      <a:alpha val="100000"/>
                    </a:srgbClr>
                  </a:gs>
                  <a:gs pos="100000">
                    <a:srgbClr val="8AC246">
                      <a:alpha val="0"/>
                    </a:srgbClr>
                  </a:gs>
                </a:gsLst>
                <a:lin ang="5400000" scaled="1"/>
              </a:gradFill>
              <a:ln w="9525" cap="flat" cmpd="sng">
                <a:noFill/>
                <a:prstDash val="solid"/>
                <a:round/>
              </a:ln>
            </p:spPr>
          </p:sp>
        </p:grpSp>
      </p:grpSp>
      <p:sp>
        <p:nvSpPr>
          <p:cNvPr id="812" name="矩形"/>
          <p:cNvSpPr>
            <a:spLocks/>
          </p:cNvSpPr>
          <p:nvPr/>
        </p:nvSpPr>
        <p:spPr>
          <a:xfrm>
            <a:off x="2610759" y="1441295"/>
            <a:ext cx="2255838" cy="366713"/>
          </a:xfrm>
          <a:prstGeom prst="rect">
            <a:avLst/>
          </a:prstGeom>
          <a:noFill/>
          <a:ln w="9525" cap="flat" cmpd="sng">
            <a:noFill/>
            <a:prstDash val="solid"/>
            <a:miter/>
          </a:ln>
          <a:effectLst>
            <a:outerShdw dist="17961" dir="2700000" algn="ctr">
              <a:srgbClr val="333333">
                <a:alpha val="99607"/>
              </a:srgbClr>
            </a:outerShdw>
          </a:effectLst>
        </p:spPr>
        <p:txBody>
          <a:bodyPr vert="horz" wrap="none" lIns="91440" tIns="45720" rIns="91440" bIns="45720" anchor="t" anchorCtr="0">
            <a:prstTxWarp prst="textNoShape">
              <a:avLst/>
            </a:prstTxWarp>
          </a:bodyPr>
          <a:lstStyle/>
          <a:p>
            <a:pPr algn="ctr">
              <a:spcBef>
                <a:spcPct val="50000"/>
              </a:spcBef>
            </a:pPr>
            <a:endParaRPr lang="zh-CN" altLang="en-US" sz="2400" dirty="0">
              <a:solidFill>
                <a:srgbClr val="000000"/>
              </a:solidFill>
              <a:latin typeface="Calibri" charset="0"/>
              <a:ea typeface="宋体" charset="0"/>
              <a:cs typeface="Calibri" charset="0"/>
            </a:endParaRPr>
          </a:p>
        </p:txBody>
      </p:sp>
      <p:sp>
        <p:nvSpPr>
          <p:cNvPr id="813" name="矩形"/>
          <p:cNvSpPr>
            <a:spLocks/>
          </p:cNvSpPr>
          <p:nvPr/>
        </p:nvSpPr>
        <p:spPr>
          <a:xfrm>
            <a:off x="1452562" y="2325633"/>
            <a:ext cx="6395556" cy="336548"/>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fontAlgn="auto">
              <a:defRPr/>
            </a:pPr>
            <a:endParaRPr lang="en-US" altLang="zh-CN" sz="2400" dirty="0">
              <a:solidFill>
                <a:srgbClr val="FF0000"/>
              </a:solidFill>
              <a:latin typeface="Times New Roman" charset="0"/>
              <a:ea typeface="黑体" charset="0"/>
            </a:endParaRPr>
          </a:p>
        </p:txBody>
      </p:sp>
      <p:sp>
        <p:nvSpPr>
          <p:cNvPr id="2" name="文本框 1"/>
          <p:cNvSpPr txBox="1"/>
          <p:nvPr/>
        </p:nvSpPr>
        <p:spPr>
          <a:xfrm>
            <a:off x="2304037" y="1449648"/>
            <a:ext cx="2969083" cy="461665"/>
          </a:xfrm>
          <a:prstGeom prst="rect">
            <a:avLst/>
          </a:prstGeom>
          <a:noFill/>
        </p:spPr>
        <p:txBody>
          <a:bodyPr wrap="none" rtlCol="0">
            <a:spAutoFit/>
          </a:bodyPr>
          <a:lstStyle/>
          <a:p>
            <a:r>
              <a:rPr lang="zh-CN" altLang="en-US" sz="2400" dirty="0">
                <a:latin typeface="Times New Roman" charset="0"/>
              </a:rPr>
              <a:t>降低威胁，防范风险</a:t>
            </a:r>
            <a:endParaRPr kumimoji="1" lang="zh-CN" altLang="en-US" sz="2400" dirty="0"/>
          </a:p>
        </p:txBody>
      </p:sp>
      <p:sp>
        <p:nvSpPr>
          <p:cNvPr id="3" name="文本框 2"/>
          <p:cNvSpPr txBox="1"/>
          <p:nvPr/>
        </p:nvSpPr>
        <p:spPr>
          <a:xfrm>
            <a:off x="2123660" y="2333805"/>
            <a:ext cx="4464620" cy="2031325"/>
          </a:xfrm>
          <a:prstGeom prst="rect">
            <a:avLst/>
          </a:prstGeom>
          <a:noFill/>
        </p:spPr>
        <p:txBody>
          <a:bodyPr wrap="square" rtlCol="0">
            <a:spAutoFit/>
          </a:bodyPr>
          <a:lstStyle/>
          <a:p>
            <a:pPr marL="800100" lvl="1" indent="-342900">
              <a:lnSpc>
                <a:spcPct val="150000"/>
              </a:lnSpc>
              <a:buFont typeface="Arial" pitchFamily="34" charset="0"/>
              <a:buChar char="•"/>
            </a:pPr>
            <a:r>
              <a:rPr lang="zh-CN" altLang="en-US" sz="2400" dirty="0" smtClean="0">
                <a:latin typeface="Times New Roman" charset="0"/>
                <a:hlinkClick r:id="rId3" action="ppaction://hlinksldjump"/>
              </a:rPr>
              <a:t>安装补丁程序</a:t>
            </a:r>
            <a:endParaRPr lang="en-US" altLang="zh-CN" sz="2400" dirty="0">
              <a:latin typeface="Times New Roman" charset="0"/>
            </a:endParaRPr>
          </a:p>
          <a:p>
            <a:pPr marL="800100" lvl="1" indent="-342900">
              <a:lnSpc>
                <a:spcPct val="150000"/>
              </a:lnSpc>
              <a:buFont typeface="Arial" pitchFamily="34" charset="0"/>
              <a:buChar char="•"/>
            </a:pPr>
            <a:r>
              <a:rPr lang="zh-CN" altLang="en-US" sz="2400" dirty="0">
                <a:latin typeface="Times New Roman" charset="0"/>
                <a:hlinkClick r:id="rId4" action="ppaction://hlinksldjump"/>
              </a:rPr>
              <a:t>使用</a:t>
            </a:r>
            <a:r>
              <a:rPr lang="zh-CN" altLang="en-US" sz="2400" dirty="0" smtClean="0">
                <a:latin typeface="Times New Roman" charset="0"/>
                <a:hlinkClick r:id="rId4" action="ppaction://hlinksldjump"/>
              </a:rPr>
              <a:t>防火墙、安装</a:t>
            </a:r>
            <a:r>
              <a:rPr lang="zh-CN" altLang="en-US" sz="2400" dirty="0">
                <a:latin typeface="Times New Roman" charset="0"/>
                <a:hlinkClick r:id="rId4" action="ppaction://hlinksldjump"/>
              </a:rPr>
              <a:t>防病毒</a:t>
            </a:r>
            <a:r>
              <a:rPr lang="zh-CN" altLang="en-US" sz="2400" dirty="0" smtClean="0">
                <a:latin typeface="Times New Roman" charset="0"/>
                <a:hlinkClick r:id="rId4" action="ppaction://hlinksldjump"/>
              </a:rPr>
              <a:t>软件和其他安全</a:t>
            </a:r>
            <a:r>
              <a:rPr lang="zh-CN" altLang="en-US" sz="2400" dirty="0">
                <a:latin typeface="Times New Roman" charset="0"/>
                <a:hlinkClick r:id="rId4" action="ppaction://hlinksldjump"/>
              </a:rPr>
              <a:t>软件</a:t>
            </a:r>
            <a:endParaRPr lang="en-US" altLang="zh-CN" sz="2400" dirty="0">
              <a:latin typeface="Times New Roman" charset="0"/>
            </a:endParaRPr>
          </a:p>
          <a:p>
            <a:endParaRPr kumimoji="1" lang="zh-CN" altLang="en-US" dirty="0"/>
          </a:p>
        </p:txBody>
      </p:sp>
      <p:sp>
        <p:nvSpPr>
          <p:cNvPr id="5" name="文本框 4"/>
          <p:cNvSpPr txBox="1"/>
          <p:nvPr/>
        </p:nvSpPr>
        <p:spPr>
          <a:xfrm>
            <a:off x="899490" y="2042246"/>
            <a:ext cx="2282567" cy="738664"/>
          </a:xfrm>
          <a:prstGeom prst="rect">
            <a:avLst/>
          </a:prstGeom>
          <a:noFill/>
        </p:spPr>
        <p:txBody>
          <a:bodyPr wrap="square" rtlCol="0">
            <a:spAutoFit/>
          </a:bodyPr>
          <a:lstStyle/>
          <a:p>
            <a:pPr marL="0" lvl="2"/>
            <a:r>
              <a:rPr lang="zh-CN" altLang="en-US" sz="2400" dirty="0" smtClean="0">
                <a:latin typeface="Times New Roman" charset="0"/>
                <a:ea typeface="黑体" charset="0"/>
                <a:cs typeface="黑体" charset="0"/>
              </a:rPr>
              <a:t>安全</a:t>
            </a:r>
            <a:r>
              <a:rPr lang="zh-CN" altLang="en-US" sz="2400" dirty="0">
                <a:latin typeface="Times New Roman" charset="0"/>
                <a:ea typeface="黑体" charset="0"/>
                <a:cs typeface="黑体" charset="0"/>
              </a:rPr>
              <a:t>技术防范</a:t>
            </a:r>
            <a:endParaRPr lang="en-US" altLang="zh-CN" sz="2400" dirty="0">
              <a:latin typeface="Times New Roman" charset="0"/>
              <a:ea typeface="黑体" charset="0"/>
              <a:cs typeface="黑体" charset="0"/>
            </a:endParaRPr>
          </a:p>
          <a:p>
            <a:endParaRPr kumimoji="1" lang="zh-CN" altLang="en-US" dirty="0"/>
          </a:p>
        </p:txBody>
      </p:sp>
      <p:sp>
        <p:nvSpPr>
          <p:cNvPr id="6" name="文本框 5"/>
          <p:cNvSpPr txBox="1"/>
          <p:nvPr/>
        </p:nvSpPr>
        <p:spPr>
          <a:xfrm>
            <a:off x="755470" y="4149100"/>
            <a:ext cx="3897221" cy="738664"/>
          </a:xfrm>
          <a:prstGeom prst="rect">
            <a:avLst/>
          </a:prstGeom>
          <a:noFill/>
        </p:spPr>
        <p:txBody>
          <a:bodyPr wrap="none" rtlCol="0">
            <a:spAutoFit/>
          </a:bodyPr>
          <a:lstStyle/>
          <a:p>
            <a:pPr marL="0" lvl="2"/>
            <a:r>
              <a:rPr lang="zh-CN" altLang="en-US" sz="2400" dirty="0">
                <a:latin typeface="Times New Roman" charset="0"/>
                <a:ea typeface="黑体" charset="0"/>
                <a:cs typeface="黑体" charset="0"/>
              </a:rPr>
              <a:t>良好的安全意识和使用习惯</a:t>
            </a:r>
            <a:endParaRPr lang="en-US" altLang="zh-CN" sz="2400" dirty="0">
              <a:latin typeface="Times New Roman" charset="0"/>
              <a:ea typeface="黑体" charset="0"/>
              <a:cs typeface="黑体" charset="0"/>
            </a:endParaRPr>
          </a:p>
          <a:p>
            <a:endParaRPr kumimoji="1" lang="zh-CN" altLang="en-US" dirty="0"/>
          </a:p>
        </p:txBody>
      </p:sp>
      <p:sp>
        <p:nvSpPr>
          <p:cNvPr id="7" name="文本框 6"/>
          <p:cNvSpPr txBox="1"/>
          <p:nvPr/>
        </p:nvSpPr>
        <p:spPr>
          <a:xfrm>
            <a:off x="1331550" y="4797190"/>
            <a:ext cx="5171609" cy="738664"/>
          </a:xfrm>
          <a:prstGeom prst="rect">
            <a:avLst/>
          </a:prstGeom>
          <a:noFill/>
        </p:spPr>
        <p:txBody>
          <a:bodyPr wrap="none" rtlCol="0">
            <a:spAutoFit/>
          </a:bodyPr>
          <a:lstStyle/>
          <a:p>
            <a:pPr marL="342900" lvl="1" indent="-342900">
              <a:buFont typeface="Arial" pitchFamily="34" charset="0"/>
              <a:buChar char="•"/>
            </a:pPr>
            <a:r>
              <a:rPr lang="zh-CN" altLang="en-US" sz="2400" dirty="0">
                <a:latin typeface="Times New Roman" charset="0"/>
                <a:hlinkClick r:id="rId5" action="ppaction://hlinksldjump"/>
              </a:rPr>
              <a:t>什么东西可以做，什么东西不能做</a:t>
            </a:r>
            <a:endParaRPr lang="zh-CN" altLang="en-US" sz="2400" dirty="0">
              <a:latin typeface="Times New Roman" charset="0"/>
            </a:endParaRPr>
          </a:p>
          <a:p>
            <a:pPr marL="285750" indent="-285750">
              <a:buFont typeface="Arial" pitchFamily="34" charset="0"/>
              <a:buChar char="•"/>
            </a:pPr>
            <a:endParaRPr kumimoji="1" lang="zh-CN" altLang="en-US" dirty="0"/>
          </a:p>
        </p:txBody>
      </p:sp>
    </p:spTree>
    <p:extLst>
      <p:ext uri="{BB962C8B-B14F-4D97-AF65-F5344CB8AC3E}">
        <p14:creationId xmlns:p14="http://schemas.microsoft.com/office/powerpoint/2010/main" xmlns="" val="122610492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 name="文本框"/>
          <p:cNvSpPr>
            <a:spLocks noGrp="1"/>
          </p:cNvSpPr>
          <p:nvPr>
            <p:ph type="title" idx="4294967295"/>
          </p:nvPr>
        </p:nvSpPr>
        <p:spPr>
          <a:xfrm>
            <a:off x="1752600" y="228600"/>
            <a:ext cx="7391400" cy="838200"/>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a:lnSpc>
                <a:spcPct val="100000"/>
              </a:lnSpc>
              <a:spcBef>
                <a:spcPts val="0"/>
              </a:spcBef>
              <a:spcAft>
                <a:spcPts val="0"/>
              </a:spcAft>
              <a:buNone/>
            </a:pPr>
            <a:r>
              <a:rPr lang="zh-CN" altLang="en-US" sz="3200">
                <a:solidFill>
                  <a:srgbClr val="FFFFFF"/>
                </a:solidFill>
                <a:latin typeface="Arial" pitchFamily="34" charset="0"/>
                <a:ea typeface="微软雅黑" charset="0"/>
                <a:cs typeface="Times New Roman" charset="0"/>
              </a:rPr>
              <a:t>网络安全意识相关知识</a:t>
            </a:r>
          </a:p>
        </p:txBody>
      </p:sp>
      <p:sp>
        <p:nvSpPr>
          <p:cNvPr id="812" name="矩形"/>
          <p:cNvSpPr>
            <a:spLocks/>
          </p:cNvSpPr>
          <p:nvPr/>
        </p:nvSpPr>
        <p:spPr>
          <a:xfrm>
            <a:off x="3438525" y="1476377"/>
            <a:ext cx="2255838" cy="366713"/>
          </a:xfrm>
          <a:prstGeom prst="rect">
            <a:avLst/>
          </a:prstGeom>
          <a:noFill/>
          <a:ln w="9525" cap="flat" cmpd="sng">
            <a:noFill/>
            <a:prstDash val="solid"/>
            <a:miter/>
          </a:ln>
          <a:effectLst>
            <a:outerShdw dist="17961" dir="2700000" algn="ctr">
              <a:srgbClr val="333333">
                <a:alpha val="99607"/>
              </a:srgbClr>
            </a:outerShdw>
          </a:effectLst>
        </p:spPr>
        <p:txBody>
          <a:bodyPr vert="horz" wrap="none" lIns="91440" tIns="45720" rIns="91440" bIns="45720" anchor="t" anchorCtr="0">
            <a:prstTxWarp prst="textNoShape">
              <a:avLst/>
            </a:prstTxWarp>
          </a:bodyPr>
          <a:lstStyle/>
          <a:p>
            <a:pPr algn="ctr">
              <a:spcBef>
                <a:spcPct val="50000"/>
              </a:spcBef>
            </a:pPr>
            <a:endParaRPr lang="zh-CN" altLang="en-US" sz="2400" dirty="0">
              <a:solidFill>
                <a:srgbClr val="000000"/>
              </a:solidFill>
              <a:latin typeface="Calibri" charset="0"/>
              <a:ea typeface="宋体" charset="0"/>
              <a:cs typeface="Calibri" charset="0"/>
            </a:endParaRPr>
          </a:p>
        </p:txBody>
      </p:sp>
      <p:sp>
        <p:nvSpPr>
          <p:cNvPr id="813" name="矩形"/>
          <p:cNvSpPr>
            <a:spLocks/>
          </p:cNvSpPr>
          <p:nvPr/>
        </p:nvSpPr>
        <p:spPr>
          <a:xfrm>
            <a:off x="1452562" y="2325633"/>
            <a:ext cx="6395556" cy="336548"/>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fontAlgn="auto">
              <a:defRPr/>
            </a:pPr>
            <a:endParaRPr lang="en-US" altLang="zh-CN" sz="2400" dirty="0">
              <a:solidFill>
                <a:srgbClr val="FF0000"/>
              </a:solidFill>
              <a:latin typeface="Times New Roman" charset="0"/>
              <a:ea typeface="黑体" charset="0"/>
            </a:endParaRPr>
          </a:p>
        </p:txBody>
      </p:sp>
      <p:sp>
        <p:nvSpPr>
          <p:cNvPr id="814" name="矩形"/>
          <p:cNvSpPr>
            <a:spLocks/>
          </p:cNvSpPr>
          <p:nvPr/>
        </p:nvSpPr>
        <p:spPr>
          <a:xfrm>
            <a:off x="1143504" y="2895682"/>
            <a:ext cx="6856995" cy="342849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742950" lvl="1" indent="-285750" algn="l" eaLnBrk="1" fontAlgn="base" latinLnBrk="0" hangingPunct="1">
              <a:lnSpc>
                <a:spcPct val="100000"/>
              </a:lnSpc>
              <a:spcBef>
                <a:spcPct val="20000"/>
              </a:spcBef>
              <a:spcAft>
                <a:spcPts val="0"/>
              </a:spcAft>
              <a:buSzPct val="100000"/>
              <a:buFont typeface="Arial" pitchFamily="34" charset="0"/>
              <a:buChar char="–"/>
            </a:pPr>
            <a:endParaRPr lang="zh-CN" altLang="en-US" sz="900" dirty="0">
              <a:solidFill>
                <a:srgbClr val="FF0000"/>
              </a:solidFill>
              <a:latin typeface="华文楷体" charset="-122"/>
              <a:ea typeface="华文楷体" charset="-122"/>
              <a:cs typeface="黑体" pitchFamily="-84" charset="-122"/>
            </a:endParaRPr>
          </a:p>
          <a:p>
            <a:pPr marL="742950" lvl="1" indent="-285750" algn="l" eaLnBrk="1" fontAlgn="base" latinLnBrk="0" hangingPunct="1">
              <a:lnSpc>
                <a:spcPct val="100000"/>
              </a:lnSpc>
              <a:spcBef>
                <a:spcPct val="20000"/>
              </a:spcBef>
              <a:spcAft>
                <a:spcPts val="0"/>
              </a:spcAft>
              <a:buSzPct val="100000"/>
              <a:buFont typeface="Arial" pitchFamily="34" charset="0"/>
              <a:buChar char="–"/>
            </a:pPr>
            <a:endParaRPr lang="zh-CN" altLang="en-US" sz="1000" dirty="0">
              <a:solidFill>
                <a:schemeClr val="tx1"/>
              </a:solidFill>
              <a:latin typeface="华文楷体" charset="-122"/>
              <a:ea typeface="华文楷体" charset="-122"/>
              <a:cs typeface="Calibri" charset="0"/>
            </a:endParaRPr>
          </a:p>
        </p:txBody>
      </p:sp>
      <p:sp>
        <p:nvSpPr>
          <p:cNvPr id="2" name="文本框 1"/>
          <p:cNvSpPr txBox="1"/>
          <p:nvPr/>
        </p:nvSpPr>
        <p:spPr>
          <a:xfrm>
            <a:off x="1835620" y="3212969"/>
            <a:ext cx="6037040" cy="861774"/>
          </a:xfrm>
          <a:prstGeom prst="rect">
            <a:avLst/>
          </a:prstGeom>
          <a:noFill/>
        </p:spPr>
        <p:txBody>
          <a:bodyPr wrap="square" rtlCol="0">
            <a:spAutoFit/>
          </a:bodyPr>
          <a:lstStyle/>
          <a:p>
            <a:r>
              <a:rPr lang="zh-CN" altLang="en-US" sz="3200" dirty="0">
                <a:solidFill>
                  <a:schemeClr val="tx2"/>
                </a:solidFill>
                <a:latin typeface="Times New Roman" charset="0"/>
                <a:ea typeface="黑体" charset="0"/>
                <a:cs typeface="黑体" charset="0"/>
              </a:rPr>
              <a:t>到底都哪些东西需要打补丁？</a:t>
            </a:r>
          </a:p>
          <a:p>
            <a:endParaRPr kumimoji="1" lang="zh-CN" altLang="en-US" dirty="0"/>
          </a:p>
        </p:txBody>
      </p:sp>
    </p:spTree>
    <p:extLst>
      <p:ext uri="{BB962C8B-B14F-4D97-AF65-F5344CB8AC3E}">
        <p14:creationId xmlns:p14="http://schemas.microsoft.com/office/powerpoint/2010/main" xmlns="" val="122610492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 name="文本框"/>
          <p:cNvSpPr>
            <a:spLocks noGrp="1"/>
          </p:cNvSpPr>
          <p:nvPr>
            <p:ph type="title" idx="4294967295"/>
          </p:nvPr>
        </p:nvSpPr>
        <p:spPr>
          <a:xfrm>
            <a:off x="1752600" y="228600"/>
            <a:ext cx="7391400" cy="838200"/>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a:lnSpc>
                <a:spcPct val="100000"/>
              </a:lnSpc>
              <a:spcBef>
                <a:spcPts val="0"/>
              </a:spcBef>
              <a:spcAft>
                <a:spcPts val="0"/>
              </a:spcAft>
              <a:buNone/>
            </a:pPr>
            <a:r>
              <a:rPr lang="zh-CN" altLang="en-US" sz="3200" dirty="0">
                <a:solidFill>
                  <a:srgbClr val="FFFFFF"/>
                </a:solidFill>
                <a:latin typeface="Arial" pitchFamily="34" charset="0"/>
                <a:ea typeface="微软雅黑" charset="0"/>
                <a:cs typeface="Times New Roman" charset="0"/>
              </a:rPr>
              <a:t>网络安全意识相关知识</a:t>
            </a:r>
          </a:p>
        </p:txBody>
      </p:sp>
      <p:sp>
        <p:nvSpPr>
          <p:cNvPr id="806" name="圆角矩形"/>
          <p:cNvSpPr>
            <a:spLocks/>
          </p:cNvSpPr>
          <p:nvPr/>
        </p:nvSpPr>
        <p:spPr>
          <a:xfrm>
            <a:off x="755470" y="1724310"/>
            <a:ext cx="6192860" cy="4081020"/>
          </a:xfrm>
          <a:prstGeom prst="roundRect">
            <a:avLst>
              <a:gd name="adj" fmla="val 16666"/>
            </a:avLst>
          </a:prstGeom>
          <a:gradFill rotWithShape="1">
            <a:gsLst>
              <a:gs pos="0">
                <a:srgbClr val="F8F8F8">
                  <a:alpha val="100000"/>
                </a:srgbClr>
              </a:gs>
              <a:gs pos="100000">
                <a:srgbClr val="EAEAEA">
                  <a:alpha val="100000"/>
                </a:srgbClr>
              </a:gs>
            </a:gsLst>
            <a:lin ang="5400000" scaled="1"/>
          </a:gradFill>
          <a:ln w="19050" cap="flat" cmpd="sng">
            <a:solidFill>
              <a:srgbClr val="8AC246"/>
            </a:solidFill>
            <a:prstDash val="solid"/>
            <a:round/>
          </a:ln>
        </p:spPr>
      </p:sp>
      <p:grpSp>
        <p:nvGrpSpPr>
          <p:cNvPr id="811" name="组合"/>
          <p:cNvGrpSpPr>
            <a:grpSpLocks/>
          </p:cNvGrpSpPr>
          <p:nvPr/>
        </p:nvGrpSpPr>
        <p:grpSpPr>
          <a:xfrm>
            <a:off x="1475570" y="1525251"/>
            <a:ext cx="4686299" cy="463549"/>
            <a:chOff x="2225675" y="1447800"/>
            <a:chExt cx="4686299" cy="463550"/>
          </a:xfrm>
        </p:grpSpPr>
        <p:sp>
          <p:nvSpPr>
            <p:cNvPr id="807" name="圆角矩形"/>
            <p:cNvSpPr>
              <a:spLocks/>
            </p:cNvSpPr>
            <p:nvPr/>
          </p:nvSpPr>
          <p:spPr>
            <a:xfrm>
              <a:off x="2225675" y="1447800"/>
              <a:ext cx="4686299" cy="463550"/>
            </a:xfrm>
            <a:prstGeom prst="roundRect">
              <a:avLst>
                <a:gd name="adj" fmla="val 17509"/>
              </a:avLst>
            </a:prstGeom>
            <a:solidFill>
              <a:srgbClr val="00B050"/>
            </a:solidFill>
            <a:ln w="9525" cap="flat" cmpd="sng">
              <a:noFill/>
              <a:prstDash val="solid"/>
              <a:round/>
            </a:ln>
          </p:spPr>
        </p:sp>
        <p:grpSp>
          <p:nvGrpSpPr>
            <p:cNvPr id="810" name="组合"/>
            <p:cNvGrpSpPr>
              <a:grpSpLocks/>
            </p:cNvGrpSpPr>
            <p:nvPr/>
          </p:nvGrpSpPr>
          <p:grpSpPr>
            <a:xfrm>
              <a:off x="2225675" y="1447800"/>
              <a:ext cx="4605462" cy="428779"/>
              <a:chOff x="2225675" y="1447800"/>
              <a:chExt cx="4605462" cy="428779"/>
            </a:xfrm>
          </p:grpSpPr>
          <p:sp>
            <p:nvSpPr>
              <p:cNvPr id="808" name="圆角矩形"/>
              <p:cNvSpPr>
                <a:spLocks/>
              </p:cNvSpPr>
              <p:nvPr/>
            </p:nvSpPr>
            <p:spPr>
              <a:xfrm>
                <a:off x="2225675" y="1765523"/>
                <a:ext cx="4605462" cy="111056"/>
              </a:xfrm>
              <a:prstGeom prst="roundRect">
                <a:avLst>
                  <a:gd name="adj" fmla="val 50000"/>
                </a:avLst>
              </a:prstGeom>
              <a:gradFill rotWithShape="1">
                <a:gsLst>
                  <a:gs pos="0">
                    <a:srgbClr val="8AC246">
                      <a:alpha val="0"/>
                    </a:srgbClr>
                  </a:gs>
                  <a:gs pos="100000">
                    <a:srgbClr val="D7E9BF">
                      <a:alpha val="100000"/>
                    </a:srgbClr>
                  </a:gs>
                </a:gsLst>
                <a:lin ang="5400000" scaled="1"/>
              </a:gradFill>
              <a:ln w="9525" cap="flat" cmpd="sng">
                <a:noFill/>
                <a:prstDash val="solid"/>
                <a:round/>
              </a:ln>
            </p:spPr>
          </p:sp>
          <p:sp>
            <p:nvSpPr>
              <p:cNvPr id="809" name="圆角矩形"/>
              <p:cNvSpPr>
                <a:spLocks/>
              </p:cNvSpPr>
              <p:nvPr/>
            </p:nvSpPr>
            <p:spPr>
              <a:xfrm>
                <a:off x="2225675" y="1447800"/>
                <a:ext cx="4605462" cy="111056"/>
              </a:xfrm>
              <a:prstGeom prst="roundRect">
                <a:avLst>
                  <a:gd name="adj" fmla="val 50000"/>
                </a:avLst>
              </a:prstGeom>
              <a:gradFill rotWithShape="1">
                <a:gsLst>
                  <a:gs pos="0">
                    <a:srgbClr val="D9EBC5">
                      <a:alpha val="100000"/>
                    </a:srgbClr>
                  </a:gs>
                  <a:gs pos="100000">
                    <a:srgbClr val="8AC246">
                      <a:alpha val="0"/>
                    </a:srgbClr>
                  </a:gs>
                </a:gsLst>
                <a:lin ang="5400000" scaled="1"/>
              </a:gradFill>
              <a:ln w="9525" cap="flat" cmpd="sng">
                <a:noFill/>
                <a:prstDash val="solid"/>
                <a:round/>
              </a:ln>
            </p:spPr>
          </p:sp>
        </p:grpSp>
      </p:grpSp>
      <p:sp>
        <p:nvSpPr>
          <p:cNvPr id="812" name="矩形"/>
          <p:cNvSpPr>
            <a:spLocks/>
          </p:cNvSpPr>
          <p:nvPr/>
        </p:nvSpPr>
        <p:spPr>
          <a:xfrm>
            <a:off x="3438525" y="1476377"/>
            <a:ext cx="2255838" cy="366713"/>
          </a:xfrm>
          <a:prstGeom prst="rect">
            <a:avLst/>
          </a:prstGeom>
          <a:noFill/>
          <a:ln w="9525" cap="flat" cmpd="sng">
            <a:noFill/>
            <a:prstDash val="solid"/>
            <a:miter/>
          </a:ln>
          <a:effectLst>
            <a:outerShdw dist="17961" dir="2700000" algn="ctr">
              <a:srgbClr val="333333">
                <a:alpha val="99607"/>
              </a:srgbClr>
            </a:outerShdw>
          </a:effectLst>
        </p:spPr>
        <p:txBody>
          <a:bodyPr vert="horz" wrap="none" lIns="91440" tIns="45720" rIns="91440" bIns="45720" anchor="t" anchorCtr="0">
            <a:prstTxWarp prst="textNoShape">
              <a:avLst/>
            </a:prstTxWarp>
          </a:bodyPr>
          <a:lstStyle/>
          <a:p>
            <a:pPr algn="ctr">
              <a:spcBef>
                <a:spcPct val="50000"/>
              </a:spcBef>
            </a:pPr>
            <a:endParaRPr lang="zh-CN" altLang="en-US" sz="2400" dirty="0">
              <a:solidFill>
                <a:srgbClr val="000000"/>
              </a:solidFill>
              <a:latin typeface="Calibri" charset="0"/>
              <a:ea typeface="宋体" charset="0"/>
              <a:cs typeface="Calibri" charset="0"/>
            </a:endParaRPr>
          </a:p>
        </p:txBody>
      </p:sp>
      <p:sp>
        <p:nvSpPr>
          <p:cNvPr id="813" name="矩形"/>
          <p:cNvSpPr>
            <a:spLocks/>
          </p:cNvSpPr>
          <p:nvPr/>
        </p:nvSpPr>
        <p:spPr>
          <a:xfrm>
            <a:off x="1452562" y="2325633"/>
            <a:ext cx="6395556" cy="336548"/>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fontAlgn="auto">
              <a:defRPr/>
            </a:pPr>
            <a:endParaRPr lang="en-US" altLang="zh-CN" sz="2400" dirty="0">
              <a:solidFill>
                <a:srgbClr val="FF0000"/>
              </a:solidFill>
              <a:latin typeface="Times New Roman" charset="0"/>
              <a:ea typeface="黑体" charset="0"/>
            </a:endParaRPr>
          </a:p>
        </p:txBody>
      </p:sp>
      <p:sp>
        <p:nvSpPr>
          <p:cNvPr id="814" name="矩形"/>
          <p:cNvSpPr>
            <a:spLocks/>
          </p:cNvSpPr>
          <p:nvPr/>
        </p:nvSpPr>
        <p:spPr>
          <a:xfrm>
            <a:off x="1143504" y="2895682"/>
            <a:ext cx="6856995" cy="342849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742950" lvl="1" indent="-285750" algn="l" eaLnBrk="1" fontAlgn="base" latinLnBrk="0" hangingPunct="1">
              <a:lnSpc>
                <a:spcPct val="100000"/>
              </a:lnSpc>
              <a:spcBef>
                <a:spcPct val="20000"/>
              </a:spcBef>
              <a:spcAft>
                <a:spcPts val="0"/>
              </a:spcAft>
              <a:buSzPct val="100000"/>
              <a:buFont typeface="Arial" pitchFamily="34" charset="0"/>
              <a:buChar char="–"/>
            </a:pPr>
            <a:endParaRPr lang="zh-CN" altLang="en-US" sz="900" dirty="0">
              <a:solidFill>
                <a:srgbClr val="FF0000"/>
              </a:solidFill>
              <a:latin typeface="华文楷体" charset="-122"/>
              <a:ea typeface="华文楷体" charset="-122"/>
              <a:cs typeface="黑体" pitchFamily="-84" charset="-122"/>
            </a:endParaRPr>
          </a:p>
          <a:p>
            <a:pPr marL="742950" lvl="1" indent="-285750" algn="l" eaLnBrk="1" fontAlgn="base" latinLnBrk="0" hangingPunct="1">
              <a:lnSpc>
                <a:spcPct val="100000"/>
              </a:lnSpc>
              <a:spcBef>
                <a:spcPct val="20000"/>
              </a:spcBef>
              <a:spcAft>
                <a:spcPts val="0"/>
              </a:spcAft>
              <a:buSzPct val="100000"/>
              <a:buFont typeface="Arial" pitchFamily="34" charset="0"/>
              <a:buChar char="–"/>
            </a:pPr>
            <a:endParaRPr lang="zh-CN" altLang="en-US" sz="1000" dirty="0">
              <a:solidFill>
                <a:schemeClr val="tx1"/>
              </a:solidFill>
              <a:latin typeface="华文楷体" charset="-122"/>
              <a:ea typeface="华文楷体" charset="-122"/>
              <a:cs typeface="Calibri" charset="0"/>
            </a:endParaRPr>
          </a:p>
        </p:txBody>
      </p:sp>
      <p:sp>
        <p:nvSpPr>
          <p:cNvPr id="2" name="文本框 1"/>
          <p:cNvSpPr txBox="1"/>
          <p:nvPr/>
        </p:nvSpPr>
        <p:spPr>
          <a:xfrm>
            <a:off x="3059790" y="1484732"/>
            <a:ext cx="1422184" cy="461665"/>
          </a:xfrm>
          <a:prstGeom prst="rect">
            <a:avLst/>
          </a:prstGeom>
          <a:noFill/>
        </p:spPr>
        <p:txBody>
          <a:bodyPr wrap="none" rtlCol="0">
            <a:spAutoFit/>
          </a:bodyPr>
          <a:lstStyle/>
          <a:p>
            <a:r>
              <a:rPr lang="zh-CN" altLang="en-US" sz="2400" dirty="0">
                <a:latin typeface="Times New Roman" charset="0"/>
              </a:rPr>
              <a:t>补丁更新</a:t>
            </a:r>
            <a:endParaRPr kumimoji="1" lang="zh-CN" altLang="en-US" sz="2400" dirty="0"/>
          </a:p>
        </p:txBody>
      </p:sp>
      <p:sp>
        <p:nvSpPr>
          <p:cNvPr id="3" name="文本框 2"/>
          <p:cNvSpPr txBox="1"/>
          <p:nvPr/>
        </p:nvSpPr>
        <p:spPr>
          <a:xfrm>
            <a:off x="1619590" y="2204831"/>
            <a:ext cx="4752660" cy="2696123"/>
          </a:xfrm>
          <a:prstGeom prst="rect">
            <a:avLst/>
          </a:prstGeom>
          <a:noFill/>
        </p:spPr>
        <p:txBody>
          <a:bodyPr wrap="square" rtlCol="0">
            <a:spAutoFit/>
          </a:bodyPr>
          <a:lstStyle/>
          <a:p>
            <a:pPr>
              <a:lnSpc>
                <a:spcPct val="90000"/>
              </a:lnSpc>
            </a:pPr>
            <a:r>
              <a:rPr lang="zh-CN" altLang="en-US" sz="2400" dirty="0">
                <a:latin typeface="Times New Roman" charset="0"/>
                <a:ea typeface="黑体" charset="0"/>
                <a:cs typeface="黑体" charset="0"/>
              </a:rPr>
              <a:t>操作系统</a:t>
            </a:r>
            <a:endParaRPr lang="en-US" altLang="zh-CN" sz="2400" dirty="0">
              <a:latin typeface="Times New Roman" charset="0"/>
              <a:ea typeface="黑体" charset="0"/>
              <a:cs typeface="黑体" charset="0"/>
            </a:endParaRPr>
          </a:p>
          <a:p>
            <a:pPr marL="800100" lvl="1" indent="-342900">
              <a:lnSpc>
                <a:spcPct val="90000"/>
              </a:lnSpc>
              <a:buFont typeface="Arial"/>
              <a:buChar char="•"/>
            </a:pPr>
            <a:r>
              <a:rPr lang="en-US" altLang="zh-CN" sz="2400" b="0" dirty="0" smtClean="0">
                <a:latin typeface="Times New Roman" charset="0"/>
              </a:rPr>
              <a:t>Windows</a:t>
            </a:r>
            <a:endParaRPr lang="en-US" altLang="zh-CN" sz="2400" b="0" dirty="0">
              <a:latin typeface="Times New Roman" charset="0"/>
            </a:endParaRPr>
          </a:p>
          <a:p>
            <a:pPr marL="800100" lvl="1" indent="-342900">
              <a:lnSpc>
                <a:spcPct val="90000"/>
              </a:lnSpc>
              <a:buFont typeface="Arial"/>
              <a:buChar char="•"/>
            </a:pPr>
            <a:r>
              <a:rPr lang="zh-CN" altLang="en-US" sz="2400" b="0" dirty="0" smtClean="0">
                <a:latin typeface="Times New Roman" charset="0"/>
              </a:rPr>
              <a:t>安卓</a:t>
            </a:r>
            <a:endParaRPr lang="en-US" altLang="zh-CN" sz="2400" b="0" dirty="0" smtClean="0">
              <a:latin typeface="Times New Roman" charset="0"/>
            </a:endParaRPr>
          </a:p>
          <a:p>
            <a:pPr>
              <a:lnSpc>
                <a:spcPct val="90000"/>
              </a:lnSpc>
            </a:pPr>
            <a:r>
              <a:rPr lang="zh-CN" altLang="en-US" sz="2400" dirty="0" smtClean="0">
                <a:latin typeface="Times New Roman" charset="0"/>
                <a:ea typeface="黑体" charset="0"/>
                <a:cs typeface="黑体" charset="0"/>
              </a:rPr>
              <a:t>应用软件</a:t>
            </a:r>
            <a:endParaRPr lang="en-US" altLang="zh-CN" sz="2400" dirty="0">
              <a:latin typeface="Times New Roman" charset="0"/>
              <a:ea typeface="黑体" charset="0"/>
              <a:cs typeface="黑体" charset="0"/>
            </a:endParaRPr>
          </a:p>
          <a:p>
            <a:pPr lvl="1">
              <a:lnSpc>
                <a:spcPct val="90000"/>
              </a:lnSpc>
            </a:pPr>
            <a:r>
              <a:rPr lang="zh-CN" altLang="en-US" sz="2400" dirty="0">
                <a:latin typeface="Times New Roman" charset="0"/>
              </a:rPr>
              <a:t>浏览器</a:t>
            </a:r>
            <a:endParaRPr lang="en-US" altLang="zh-CN" sz="2400" dirty="0">
              <a:latin typeface="Times New Roman" charset="0"/>
            </a:endParaRPr>
          </a:p>
          <a:p>
            <a:pPr lvl="1">
              <a:lnSpc>
                <a:spcPct val="90000"/>
              </a:lnSpc>
            </a:pPr>
            <a:r>
              <a:rPr lang="zh-CN" altLang="en-US" sz="2400" dirty="0">
                <a:latin typeface="Times New Roman" charset="0"/>
              </a:rPr>
              <a:t>办公软件</a:t>
            </a:r>
            <a:endParaRPr lang="en-US" altLang="zh-CN" sz="2400" dirty="0">
              <a:latin typeface="Times New Roman" charset="0"/>
            </a:endParaRPr>
          </a:p>
          <a:p>
            <a:pPr lvl="1">
              <a:lnSpc>
                <a:spcPct val="90000"/>
              </a:lnSpc>
            </a:pPr>
            <a:r>
              <a:rPr lang="en-US" altLang="zh-CN" sz="2400" dirty="0" smtClean="0">
                <a:latin typeface="Times New Roman" charset="0"/>
              </a:rPr>
              <a:t>……</a:t>
            </a:r>
            <a:endParaRPr lang="en-US" altLang="zh-CN" sz="2400" dirty="0">
              <a:latin typeface="Times New Roman" charset="0"/>
            </a:endParaRPr>
          </a:p>
          <a:p>
            <a:endParaRPr kumimoji="1" lang="zh-CN" altLang="en-US" dirty="0"/>
          </a:p>
        </p:txBody>
      </p:sp>
    </p:spTree>
    <p:extLst>
      <p:ext uri="{BB962C8B-B14F-4D97-AF65-F5344CB8AC3E}">
        <p14:creationId xmlns:p14="http://schemas.microsoft.com/office/powerpoint/2010/main" xmlns="" val="122610492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 name="文本框"/>
          <p:cNvSpPr>
            <a:spLocks noGrp="1"/>
          </p:cNvSpPr>
          <p:nvPr>
            <p:ph type="title" idx="4294967295"/>
          </p:nvPr>
        </p:nvSpPr>
        <p:spPr>
          <a:xfrm>
            <a:off x="1752600" y="228600"/>
            <a:ext cx="7391400" cy="838200"/>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a:lnSpc>
                <a:spcPct val="100000"/>
              </a:lnSpc>
              <a:spcBef>
                <a:spcPts val="0"/>
              </a:spcBef>
              <a:spcAft>
                <a:spcPts val="0"/>
              </a:spcAft>
              <a:buNone/>
            </a:pPr>
            <a:r>
              <a:rPr lang="zh-CN" altLang="en-US" sz="3200">
                <a:solidFill>
                  <a:srgbClr val="FFFFFF"/>
                </a:solidFill>
                <a:latin typeface="Arial" pitchFamily="34" charset="0"/>
                <a:ea typeface="微软雅黑" charset="0"/>
                <a:cs typeface="Times New Roman" charset="0"/>
              </a:rPr>
              <a:t>网络安全意识相关知识</a:t>
            </a:r>
          </a:p>
        </p:txBody>
      </p:sp>
      <p:sp>
        <p:nvSpPr>
          <p:cNvPr id="812" name="矩形"/>
          <p:cNvSpPr>
            <a:spLocks/>
          </p:cNvSpPr>
          <p:nvPr/>
        </p:nvSpPr>
        <p:spPr>
          <a:xfrm>
            <a:off x="3438525" y="1476377"/>
            <a:ext cx="2255838" cy="366713"/>
          </a:xfrm>
          <a:prstGeom prst="rect">
            <a:avLst/>
          </a:prstGeom>
          <a:noFill/>
          <a:ln w="9525" cap="flat" cmpd="sng">
            <a:noFill/>
            <a:prstDash val="solid"/>
            <a:miter/>
          </a:ln>
          <a:effectLst>
            <a:outerShdw dist="17961" dir="2700000" algn="ctr">
              <a:srgbClr val="333333">
                <a:alpha val="99607"/>
              </a:srgbClr>
            </a:outerShdw>
          </a:effectLst>
        </p:spPr>
        <p:txBody>
          <a:bodyPr vert="horz" wrap="none" lIns="91440" tIns="45720" rIns="91440" bIns="45720" anchor="t" anchorCtr="0">
            <a:prstTxWarp prst="textNoShape">
              <a:avLst/>
            </a:prstTxWarp>
          </a:bodyPr>
          <a:lstStyle/>
          <a:p>
            <a:pPr algn="ctr">
              <a:spcBef>
                <a:spcPct val="50000"/>
              </a:spcBef>
            </a:pPr>
            <a:endParaRPr lang="zh-CN" altLang="en-US" sz="2400" dirty="0">
              <a:solidFill>
                <a:srgbClr val="000000"/>
              </a:solidFill>
              <a:latin typeface="Calibri" charset="0"/>
              <a:ea typeface="宋体" charset="0"/>
              <a:cs typeface="Calibri" charset="0"/>
            </a:endParaRPr>
          </a:p>
        </p:txBody>
      </p:sp>
      <p:sp>
        <p:nvSpPr>
          <p:cNvPr id="813" name="矩形"/>
          <p:cNvSpPr>
            <a:spLocks/>
          </p:cNvSpPr>
          <p:nvPr/>
        </p:nvSpPr>
        <p:spPr>
          <a:xfrm>
            <a:off x="1452562" y="2325633"/>
            <a:ext cx="6395556" cy="336548"/>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fontAlgn="auto">
              <a:defRPr/>
            </a:pPr>
            <a:endParaRPr lang="en-US" altLang="zh-CN" sz="2400" dirty="0">
              <a:solidFill>
                <a:srgbClr val="FF0000"/>
              </a:solidFill>
              <a:latin typeface="Times New Roman" charset="0"/>
              <a:ea typeface="黑体" charset="0"/>
            </a:endParaRPr>
          </a:p>
        </p:txBody>
      </p:sp>
      <p:sp>
        <p:nvSpPr>
          <p:cNvPr id="3" name="文本框 2"/>
          <p:cNvSpPr txBox="1"/>
          <p:nvPr/>
        </p:nvSpPr>
        <p:spPr>
          <a:xfrm>
            <a:off x="971500" y="1846053"/>
            <a:ext cx="6120850" cy="4247317"/>
          </a:xfrm>
          <a:prstGeom prst="rect">
            <a:avLst/>
          </a:prstGeom>
          <a:noFill/>
        </p:spPr>
        <p:txBody>
          <a:bodyPr wrap="square" rtlCol="0">
            <a:spAutoFit/>
          </a:bodyPr>
          <a:lstStyle/>
          <a:p>
            <a:pPr>
              <a:lnSpc>
                <a:spcPct val="150000"/>
              </a:lnSpc>
            </a:pPr>
            <a:r>
              <a:rPr lang="zh-CN" altLang="en-US" sz="2400" dirty="0">
                <a:latin typeface="Times New Roman" charset="0"/>
                <a:ea typeface="黑体" charset="0"/>
                <a:cs typeface="黑体" charset="0"/>
              </a:rPr>
              <a:t>特别需要关注的应用软件：</a:t>
            </a:r>
            <a:endParaRPr lang="en-US" altLang="zh-CN" sz="2400" dirty="0">
              <a:latin typeface="Times New Roman" charset="0"/>
              <a:ea typeface="黑体" charset="0"/>
              <a:cs typeface="黑体" charset="0"/>
            </a:endParaRPr>
          </a:p>
          <a:p>
            <a:pPr marL="800100" lvl="1" indent="-342900">
              <a:lnSpc>
                <a:spcPct val="150000"/>
              </a:lnSpc>
              <a:buFont typeface="Arial"/>
              <a:buChar char="•"/>
            </a:pPr>
            <a:r>
              <a:rPr lang="zh-CN" altLang="en-US" sz="2400" b="0" dirty="0">
                <a:latin typeface="Times New Roman" charset="0"/>
              </a:rPr>
              <a:t>浏览器（</a:t>
            </a:r>
            <a:r>
              <a:rPr lang="en-US" altLang="zh-CN" sz="2400" b="0" dirty="0">
                <a:latin typeface="Times New Roman" charset="0"/>
              </a:rPr>
              <a:t>IE</a:t>
            </a:r>
            <a:r>
              <a:rPr lang="zh-CN" altLang="en-US" sz="2400" b="0" dirty="0">
                <a:latin typeface="Times New Roman" charset="0"/>
              </a:rPr>
              <a:t>、</a:t>
            </a:r>
            <a:r>
              <a:rPr lang="en-US" altLang="zh-CN" sz="2400" b="0" dirty="0">
                <a:latin typeface="Times New Roman" charset="0"/>
              </a:rPr>
              <a:t>Firefox</a:t>
            </a:r>
            <a:r>
              <a:rPr lang="zh-CN" altLang="en-US" sz="2400" b="0" dirty="0">
                <a:latin typeface="Times New Roman" charset="0"/>
              </a:rPr>
              <a:t>、</a:t>
            </a:r>
            <a:r>
              <a:rPr lang="en-US" altLang="zh-CN" sz="2400" b="0" dirty="0">
                <a:latin typeface="Times New Roman" charset="0"/>
              </a:rPr>
              <a:t>safari</a:t>
            </a:r>
            <a:r>
              <a:rPr lang="zh-CN" altLang="en-US" sz="2400" b="0" dirty="0">
                <a:latin typeface="Times New Roman" charset="0"/>
              </a:rPr>
              <a:t>、</a:t>
            </a:r>
            <a:r>
              <a:rPr lang="en-US" altLang="zh-CN" sz="2400" b="0" dirty="0">
                <a:latin typeface="Times New Roman" charset="0"/>
              </a:rPr>
              <a:t>chrome</a:t>
            </a:r>
            <a:r>
              <a:rPr lang="zh-CN" altLang="en-US" sz="2400" b="0" dirty="0">
                <a:latin typeface="Times New Roman" charset="0"/>
              </a:rPr>
              <a:t>等）</a:t>
            </a:r>
            <a:endParaRPr lang="en-US" altLang="zh-CN" sz="2400" b="0" dirty="0">
              <a:latin typeface="Times New Roman" charset="0"/>
            </a:endParaRPr>
          </a:p>
          <a:p>
            <a:pPr marL="800100" lvl="1" indent="-342900">
              <a:lnSpc>
                <a:spcPct val="150000"/>
              </a:lnSpc>
              <a:buFont typeface="Arial"/>
              <a:buChar char="•"/>
            </a:pPr>
            <a:r>
              <a:rPr lang="en-US" altLang="zh-CN" sz="2400" b="0" dirty="0">
                <a:latin typeface="Times New Roman" charset="0"/>
              </a:rPr>
              <a:t>Java</a:t>
            </a:r>
            <a:r>
              <a:rPr lang="zh-CN" altLang="en-US" sz="2400" b="0" dirty="0">
                <a:latin typeface="Times New Roman" charset="0"/>
              </a:rPr>
              <a:t>运行环境（</a:t>
            </a:r>
            <a:r>
              <a:rPr lang="en-US" altLang="zh-CN" sz="2400" b="0" dirty="0">
                <a:latin typeface="Times New Roman" charset="0"/>
              </a:rPr>
              <a:t>JRE</a:t>
            </a:r>
            <a:r>
              <a:rPr lang="zh-CN" altLang="en-US" sz="2400" b="0" dirty="0">
                <a:latin typeface="Times New Roman" charset="0"/>
              </a:rPr>
              <a:t>）</a:t>
            </a:r>
            <a:endParaRPr lang="en-US" altLang="zh-CN" sz="2400" b="0" dirty="0">
              <a:latin typeface="Times New Roman" charset="0"/>
            </a:endParaRPr>
          </a:p>
          <a:p>
            <a:pPr marL="800100" lvl="1" indent="-342900">
              <a:lnSpc>
                <a:spcPct val="150000"/>
              </a:lnSpc>
              <a:buFont typeface="Arial"/>
              <a:buChar char="•"/>
            </a:pPr>
            <a:r>
              <a:rPr lang="en-US" altLang="zh-CN" sz="2400" b="0" dirty="0">
                <a:latin typeface="Times New Roman" charset="0"/>
              </a:rPr>
              <a:t>Flash</a:t>
            </a:r>
            <a:r>
              <a:rPr lang="zh-CN" altLang="en-US" sz="2400" b="0" dirty="0">
                <a:latin typeface="Times New Roman" charset="0"/>
              </a:rPr>
              <a:t>播放器（</a:t>
            </a:r>
            <a:r>
              <a:rPr lang="en-US" altLang="zh-CN" sz="2400" b="0" dirty="0">
                <a:latin typeface="Times New Roman" charset="0"/>
              </a:rPr>
              <a:t>Adobe flash player</a:t>
            </a:r>
            <a:r>
              <a:rPr lang="zh-CN" altLang="en-US" sz="2400" b="0" dirty="0">
                <a:latin typeface="Times New Roman" charset="0"/>
              </a:rPr>
              <a:t>）</a:t>
            </a:r>
            <a:endParaRPr lang="en-US" altLang="zh-CN" sz="2400" b="0" dirty="0">
              <a:latin typeface="Times New Roman" charset="0"/>
            </a:endParaRPr>
          </a:p>
          <a:p>
            <a:pPr marL="800100" lvl="1" indent="-342900">
              <a:lnSpc>
                <a:spcPct val="150000"/>
              </a:lnSpc>
              <a:buFont typeface="Arial"/>
              <a:buChar char="•"/>
            </a:pPr>
            <a:r>
              <a:rPr lang="zh-CN" altLang="en-US" sz="2400" b="0" dirty="0">
                <a:latin typeface="Times New Roman" charset="0"/>
              </a:rPr>
              <a:t>文档编辑软件（</a:t>
            </a:r>
            <a:r>
              <a:rPr lang="en-US" altLang="zh-CN" sz="2400" b="0" dirty="0">
                <a:latin typeface="Times New Roman" charset="0"/>
              </a:rPr>
              <a:t>office</a:t>
            </a:r>
            <a:r>
              <a:rPr lang="zh-CN" altLang="en-US" sz="2400" b="0" dirty="0">
                <a:latin typeface="Times New Roman" charset="0"/>
              </a:rPr>
              <a:t>、</a:t>
            </a:r>
            <a:r>
              <a:rPr lang="en-US" altLang="zh-CN" sz="2400" b="0" dirty="0">
                <a:latin typeface="Times New Roman" charset="0"/>
              </a:rPr>
              <a:t>Adobe Acrobat</a:t>
            </a:r>
            <a:r>
              <a:rPr lang="zh-CN" altLang="en-US" sz="2400" b="0" dirty="0">
                <a:latin typeface="Times New Roman" charset="0"/>
              </a:rPr>
              <a:t>／</a:t>
            </a:r>
            <a:r>
              <a:rPr lang="en-US" altLang="zh-CN" sz="2400" b="0" dirty="0">
                <a:latin typeface="Times New Roman" charset="0"/>
              </a:rPr>
              <a:t>Reader</a:t>
            </a:r>
            <a:r>
              <a:rPr lang="zh-CN" altLang="en-US" sz="2400" b="0" dirty="0">
                <a:latin typeface="Times New Roman" charset="0"/>
              </a:rPr>
              <a:t>）</a:t>
            </a:r>
            <a:endParaRPr lang="en-US" altLang="zh-CN" sz="2400" b="0" dirty="0">
              <a:latin typeface="Times New Roman" charset="0"/>
            </a:endParaRPr>
          </a:p>
          <a:p>
            <a:endParaRPr kumimoji="1" lang="zh-CN" altLang="en-US" dirty="0"/>
          </a:p>
        </p:txBody>
      </p:sp>
      <p:grpSp>
        <p:nvGrpSpPr>
          <p:cNvPr id="22" name="组合 21"/>
          <p:cNvGrpSpPr/>
          <p:nvPr/>
        </p:nvGrpSpPr>
        <p:grpSpPr>
          <a:xfrm>
            <a:off x="539440" y="1268700"/>
            <a:ext cx="6365467" cy="4567766"/>
            <a:chOff x="755470" y="1476377"/>
            <a:chExt cx="6192860" cy="4328953"/>
          </a:xfrm>
        </p:grpSpPr>
        <p:sp>
          <p:nvSpPr>
            <p:cNvPr id="23" name="圆角矩形"/>
            <p:cNvSpPr>
              <a:spLocks/>
            </p:cNvSpPr>
            <p:nvPr/>
          </p:nvSpPr>
          <p:spPr>
            <a:xfrm>
              <a:off x="755470" y="1724310"/>
              <a:ext cx="6192860" cy="4081020"/>
            </a:xfrm>
            <a:prstGeom prst="roundRect">
              <a:avLst>
                <a:gd name="adj" fmla="val 16666"/>
              </a:avLst>
            </a:prstGeom>
            <a:noFill/>
            <a:ln w="19050" cap="flat" cmpd="sng">
              <a:solidFill>
                <a:srgbClr val="8AC246"/>
              </a:solidFill>
              <a:prstDash val="solid"/>
              <a:round/>
            </a:ln>
          </p:spPr>
        </p:sp>
        <p:grpSp>
          <p:nvGrpSpPr>
            <p:cNvPr id="24" name="组合"/>
            <p:cNvGrpSpPr>
              <a:grpSpLocks/>
            </p:cNvGrpSpPr>
            <p:nvPr/>
          </p:nvGrpSpPr>
          <p:grpSpPr>
            <a:xfrm>
              <a:off x="1475570" y="1525251"/>
              <a:ext cx="4686299" cy="463549"/>
              <a:chOff x="2225675" y="1447800"/>
              <a:chExt cx="4686299" cy="463550"/>
            </a:xfrm>
          </p:grpSpPr>
          <p:sp>
            <p:nvSpPr>
              <p:cNvPr id="26" name="圆角矩形"/>
              <p:cNvSpPr>
                <a:spLocks/>
              </p:cNvSpPr>
              <p:nvPr/>
            </p:nvSpPr>
            <p:spPr>
              <a:xfrm>
                <a:off x="2225675" y="1447800"/>
                <a:ext cx="4686299" cy="463550"/>
              </a:xfrm>
              <a:prstGeom prst="roundRect">
                <a:avLst>
                  <a:gd name="adj" fmla="val 17509"/>
                </a:avLst>
              </a:prstGeom>
              <a:solidFill>
                <a:srgbClr val="00B050"/>
              </a:solidFill>
              <a:ln w="9525" cap="flat" cmpd="sng">
                <a:noFill/>
                <a:prstDash val="solid"/>
                <a:round/>
              </a:ln>
            </p:spPr>
          </p:sp>
          <p:grpSp>
            <p:nvGrpSpPr>
              <p:cNvPr id="27" name="组合"/>
              <p:cNvGrpSpPr>
                <a:grpSpLocks/>
              </p:cNvGrpSpPr>
              <p:nvPr/>
            </p:nvGrpSpPr>
            <p:grpSpPr>
              <a:xfrm>
                <a:off x="2225675" y="1447800"/>
                <a:ext cx="4605462" cy="428779"/>
                <a:chOff x="2225675" y="1447800"/>
                <a:chExt cx="4605462" cy="428779"/>
              </a:xfrm>
            </p:grpSpPr>
            <p:sp>
              <p:nvSpPr>
                <p:cNvPr id="28" name="圆角矩形"/>
                <p:cNvSpPr>
                  <a:spLocks/>
                </p:cNvSpPr>
                <p:nvPr/>
              </p:nvSpPr>
              <p:spPr>
                <a:xfrm>
                  <a:off x="2225675" y="1765523"/>
                  <a:ext cx="4605462" cy="111056"/>
                </a:xfrm>
                <a:prstGeom prst="roundRect">
                  <a:avLst>
                    <a:gd name="adj" fmla="val 50000"/>
                  </a:avLst>
                </a:prstGeom>
                <a:gradFill rotWithShape="1">
                  <a:gsLst>
                    <a:gs pos="0">
                      <a:srgbClr val="8AC246">
                        <a:alpha val="0"/>
                      </a:srgbClr>
                    </a:gs>
                    <a:gs pos="100000">
                      <a:srgbClr val="D7E9BF">
                        <a:alpha val="100000"/>
                      </a:srgbClr>
                    </a:gs>
                  </a:gsLst>
                  <a:lin ang="5400000" scaled="1"/>
                </a:gradFill>
                <a:ln w="9525" cap="flat" cmpd="sng">
                  <a:noFill/>
                  <a:prstDash val="solid"/>
                  <a:round/>
                </a:ln>
              </p:spPr>
            </p:sp>
            <p:sp>
              <p:nvSpPr>
                <p:cNvPr id="29" name="圆角矩形"/>
                <p:cNvSpPr>
                  <a:spLocks/>
                </p:cNvSpPr>
                <p:nvPr/>
              </p:nvSpPr>
              <p:spPr>
                <a:xfrm>
                  <a:off x="2225675" y="1447800"/>
                  <a:ext cx="4605462" cy="111056"/>
                </a:xfrm>
                <a:prstGeom prst="roundRect">
                  <a:avLst>
                    <a:gd name="adj" fmla="val 50000"/>
                  </a:avLst>
                </a:prstGeom>
                <a:gradFill rotWithShape="1">
                  <a:gsLst>
                    <a:gs pos="0">
                      <a:srgbClr val="D9EBC5">
                        <a:alpha val="100000"/>
                      </a:srgbClr>
                    </a:gs>
                    <a:gs pos="100000">
                      <a:srgbClr val="8AC246">
                        <a:alpha val="0"/>
                      </a:srgbClr>
                    </a:gs>
                  </a:gsLst>
                  <a:lin ang="5400000" scaled="1"/>
                </a:gradFill>
                <a:ln w="9525" cap="flat" cmpd="sng">
                  <a:noFill/>
                  <a:prstDash val="solid"/>
                  <a:round/>
                </a:ln>
              </p:spPr>
            </p:sp>
          </p:grpSp>
        </p:grpSp>
        <p:sp>
          <p:nvSpPr>
            <p:cNvPr id="25" name="矩形"/>
            <p:cNvSpPr>
              <a:spLocks/>
            </p:cNvSpPr>
            <p:nvPr/>
          </p:nvSpPr>
          <p:spPr>
            <a:xfrm>
              <a:off x="3438525" y="1476377"/>
              <a:ext cx="2255838" cy="366713"/>
            </a:xfrm>
            <a:prstGeom prst="rect">
              <a:avLst/>
            </a:prstGeom>
            <a:noFill/>
            <a:ln w="9525" cap="flat" cmpd="sng">
              <a:noFill/>
              <a:prstDash val="solid"/>
              <a:miter/>
            </a:ln>
            <a:effectLst>
              <a:outerShdw dist="17961" dir="2700000" algn="ctr">
                <a:srgbClr val="333333">
                  <a:alpha val="99607"/>
                </a:srgbClr>
              </a:outerShdw>
            </a:effectLst>
          </p:spPr>
          <p:txBody>
            <a:bodyPr vert="horz" wrap="none" lIns="91440" tIns="45720" rIns="91440" bIns="45720" anchor="t" anchorCtr="0">
              <a:prstTxWarp prst="textNoShape">
                <a:avLst/>
              </a:prstTxWarp>
            </a:bodyPr>
            <a:lstStyle/>
            <a:p>
              <a:pPr algn="ctr">
                <a:spcBef>
                  <a:spcPct val="50000"/>
                </a:spcBef>
              </a:pPr>
              <a:endParaRPr lang="zh-CN" altLang="en-US" sz="2400" dirty="0">
                <a:solidFill>
                  <a:srgbClr val="000000"/>
                </a:solidFill>
                <a:latin typeface="Calibri" charset="0"/>
                <a:ea typeface="宋体" charset="0"/>
                <a:cs typeface="Calibri" charset="0"/>
              </a:endParaRPr>
            </a:p>
          </p:txBody>
        </p:sp>
      </p:grpSp>
      <p:sp>
        <p:nvSpPr>
          <p:cNvPr id="2" name="文本框 1"/>
          <p:cNvSpPr txBox="1"/>
          <p:nvPr/>
        </p:nvSpPr>
        <p:spPr>
          <a:xfrm>
            <a:off x="3059790" y="1311105"/>
            <a:ext cx="1422184" cy="461665"/>
          </a:xfrm>
          <a:prstGeom prst="rect">
            <a:avLst/>
          </a:prstGeom>
          <a:noFill/>
        </p:spPr>
        <p:txBody>
          <a:bodyPr wrap="none" rtlCol="0">
            <a:spAutoFit/>
          </a:bodyPr>
          <a:lstStyle/>
          <a:p>
            <a:r>
              <a:rPr lang="zh-CN" altLang="en-US" sz="2400" dirty="0">
                <a:latin typeface="Times New Roman" charset="0"/>
              </a:rPr>
              <a:t>补丁更新</a:t>
            </a:r>
            <a:endParaRPr kumimoji="1" lang="zh-CN" altLang="en-US" sz="2400" dirty="0"/>
          </a:p>
        </p:txBody>
      </p:sp>
    </p:spTree>
    <p:extLst>
      <p:ext uri="{BB962C8B-B14F-4D97-AF65-F5344CB8AC3E}">
        <p14:creationId xmlns:p14="http://schemas.microsoft.com/office/powerpoint/2010/main" xmlns="" val="8684303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 name="文本框"/>
          <p:cNvSpPr>
            <a:spLocks noGrp="1"/>
          </p:cNvSpPr>
          <p:nvPr>
            <p:ph type="title" idx="4294967295"/>
          </p:nvPr>
        </p:nvSpPr>
        <p:spPr>
          <a:xfrm>
            <a:off x="1752600" y="228600"/>
            <a:ext cx="7391400" cy="838200"/>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a:lnSpc>
                <a:spcPct val="100000"/>
              </a:lnSpc>
              <a:spcBef>
                <a:spcPts val="0"/>
              </a:spcBef>
              <a:spcAft>
                <a:spcPts val="0"/>
              </a:spcAft>
              <a:buNone/>
            </a:pPr>
            <a:r>
              <a:rPr lang="zh-CN" altLang="en-US" sz="3200">
                <a:solidFill>
                  <a:srgbClr val="FFFFFF"/>
                </a:solidFill>
                <a:latin typeface="Arial" pitchFamily="34" charset="0"/>
                <a:ea typeface="微软雅黑" charset="0"/>
                <a:cs typeface="Times New Roman" charset="0"/>
              </a:rPr>
              <a:t>网络安全意识相关知识</a:t>
            </a:r>
          </a:p>
        </p:txBody>
      </p:sp>
      <p:sp>
        <p:nvSpPr>
          <p:cNvPr id="812" name="矩形"/>
          <p:cNvSpPr>
            <a:spLocks/>
          </p:cNvSpPr>
          <p:nvPr/>
        </p:nvSpPr>
        <p:spPr>
          <a:xfrm>
            <a:off x="3438525" y="1476377"/>
            <a:ext cx="2255838" cy="366713"/>
          </a:xfrm>
          <a:prstGeom prst="rect">
            <a:avLst/>
          </a:prstGeom>
          <a:noFill/>
          <a:ln w="9525" cap="flat" cmpd="sng">
            <a:noFill/>
            <a:prstDash val="solid"/>
            <a:miter/>
          </a:ln>
          <a:effectLst>
            <a:outerShdw dist="17961" dir="2700000" algn="ctr">
              <a:srgbClr val="333333">
                <a:alpha val="99607"/>
              </a:srgbClr>
            </a:outerShdw>
          </a:effectLst>
        </p:spPr>
        <p:txBody>
          <a:bodyPr vert="horz" wrap="none" lIns="91440" tIns="45720" rIns="91440" bIns="45720" anchor="t" anchorCtr="0">
            <a:prstTxWarp prst="textNoShape">
              <a:avLst/>
            </a:prstTxWarp>
          </a:bodyPr>
          <a:lstStyle/>
          <a:p>
            <a:pPr algn="ctr">
              <a:spcBef>
                <a:spcPct val="50000"/>
              </a:spcBef>
            </a:pPr>
            <a:endParaRPr lang="zh-CN" altLang="en-US" sz="2400" dirty="0">
              <a:solidFill>
                <a:srgbClr val="000000"/>
              </a:solidFill>
              <a:latin typeface="Calibri" charset="0"/>
              <a:ea typeface="宋体" charset="0"/>
              <a:cs typeface="Calibri" charset="0"/>
            </a:endParaRPr>
          </a:p>
        </p:txBody>
      </p:sp>
      <p:sp>
        <p:nvSpPr>
          <p:cNvPr id="813" name="矩形"/>
          <p:cNvSpPr>
            <a:spLocks/>
          </p:cNvSpPr>
          <p:nvPr/>
        </p:nvSpPr>
        <p:spPr>
          <a:xfrm>
            <a:off x="755470" y="2060810"/>
            <a:ext cx="5760800" cy="331246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lang="zh-CN" altLang="en-US" sz="2000" dirty="0">
                <a:solidFill>
                  <a:srgbClr val="FF3300"/>
                </a:solidFill>
                <a:latin typeface="Times New Roman" charset="0"/>
                <a:ea typeface="黑体" charset="0"/>
                <a:cs typeface="黑体" charset="0"/>
              </a:rPr>
              <a:t>防火墙是必须使用的</a:t>
            </a:r>
            <a:r>
              <a:rPr lang="en-US" altLang="zh-CN" sz="2000" dirty="0">
                <a:solidFill>
                  <a:srgbClr val="FF3300"/>
                </a:solidFill>
                <a:latin typeface="Times New Roman" charset="0"/>
                <a:ea typeface="黑体" charset="0"/>
                <a:cs typeface="黑体" charset="0"/>
              </a:rPr>
              <a:t>,</a:t>
            </a:r>
            <a:r>
              <a:rPr lang="zh-CN" altLang="en-US" sz="2000" dirty="0">
                <a:solidFill>
                  <a:srgbClr val="FF3300"/>
                </a:solidFill>
                <a:latin typeface="Times New Roman" charset="0"/>
                <a:ea typeface="黑体" charset="0"/>
                <a:cs typeface="黑体" charset="0"/>
              </a:rPr>
              <a:t>你可以根据你的喜好选择（当然在企业里应该遵循企业的安全制度</a:t>
            </a:r>
            <a:r>
              <a:rPr lang="zh-CN" altLang="en-US" sz="2000" dirty="0" smtClean="0">
                <a:solidFill>
                  <a:srgbClr val="FF3300"/>
                </a:solidFill>
                <a:latin typeface="Times New Roman" charset="0"/>
                <a:ea typeface="黑体" charset="0"/>
                <a:cs typeface="黑体" charset="0"/>
              </a:rPr>
              <a:t>）</a:t>
            </a:r>
            <a:endParaRPr lang="en-US" altLang="zh-CN" sz="2000" dirty="0" smtClean="0">
              <a:solidFill>
                <a:srgbClr val="FF3300"/>
              </a:solidFill>
              <a:latin typeface="Times New Roman" charset="0"/>
              <a:ea typeface="黑体" charset="0"/>
              <a:cs typeface="黑体" charset="0"/>
            </a:endParaRPr>
          </a:p>
          <a:p>
            <a:pPr marL="342900" indent="-342900">
              <a:buFont typeface="Arial"/>
              <a:buChar char="•"/>
            </a:pPr>
            <a:r>
              <a:rPr lang="zh-CN" altLang="en-US" sz="2000" dirty="0" smtClean="0">
                <a:latin typeface="Times New Roman" charset="0"/>
              </a:rPr>
              <a:t>系统自带</a:t>
            </a:r>
            <a:r>
              <a:rPr lang="zh-CN" altLang="en-US" sz="2000" dirty="0">
                <a:latin typeface="Times New Roman" charset="0"/>
              </a:rPr>
              <a:t>的（配置简单，功能不错。推荐使用</a:t>
            </a:r>
            <a:r>
              <a:rPr lang="zh-CN" altLang="en-US" sz="2000" dirty="0" smtClean="0">
                <a:latin typeface="Times New Roman" charset="0"/>
              </a:rPr>
              <a:t>）</a:t>
            </a:r>
            <a:endParaRPr lang="en-US" altLang="zh-CN" sz="2000" dirty="0" smtClean="0">
              <a:latin typeface="Times New Roman" charset="0"/>
            </a:endParaRPr>
          </a:p>
          <a:p>
            <a:pPr marL="342900" indent="-342900">
              <a:buFont typeface="Arial"/>
              <a:buChar char="•"/>
            </a:pPr>
            <a:r>
              <a:rPr lang="zh-CN" altLang="en-US" sz="2000" dirty="0" smtClean="0">
                <a:latin typeface="Times New Roman" charset="0"/>
              </a:rPr>
              <a:t>防病毒软件带</a:t>
            </a:r>
            <a:r>
              <a:rPr lang="zh-CN" altLang="en-US" sz="2000" dirty="0">
                <a:latin typeface="Times New Roman" charset="0"/>
              </a:rPr>
              <a:t>的防火墙 （功能较强，与防病毒软件联动</a:t>
            </a:r>
            <a:r>
              <a:rPr lang="zh-CN" altLang="en-US" sz="2000" dirty="0" smtClean="0">
                <a:latin typeface="Times New Roman" charset="0"/>
              </a:rPr>
              <a:t>）</a:t>
            </a:r>
            <a:endParaRPr lang="en-US" altLang="zh-CN" sz="2000" dirty="0" smtClean="0">
              <a:latin typeface="Times New Roman" charset="0"/>
            </a:endParaRPr>
          </a:p>
          <a:p>
            <a:pPr marL="342900" indent="-342900">
              <a:buFont typeface="Arial"/>
              <a:buChar char="•"/>
            </a:pPr>
            <a:r>
              <a:rPr lang="zh-CN" altLang="en-US" sz="2000" dirty="0" smtClean="0">
                <a:latin typeface="Times New Roman" charset="0"/>
              </a:rPr>
              <a:t>专</a:t>
            </a:r>
            <a:r>
              <a:rPr lang="zh-CN" altLang="en-US" sz="2000" dirty="0">
                <a:latin typeface="Times New Roman" charset="0"/>
              </a:rPr>
              <a:t>用的防火软件 （功能全面，配置相对复杂）</a:t>
            </a:r>
            <a:endParaRPr lang="en-US" altLang="zh-CN" sz="2000" dirty="0">
              <a:latin typeface="Times New Roman" charset="0"/>
            </a:endParaRPr>
          </a:p>
          <a:p>
            <a:pPr lvl="1"/>
            <a:endParaRPr lang="en-US" altLang="zh-CN" sz="2000" dirty="0" smtClean="0">
              <a:latin typeface="Times New Roman" charset="0"/>
            </a:endParaRPr>
          </a:p>
          <a:p>
            <a:pPr lvl="1"/>
            <a:r>
              <a:rPr lang="zh-CN" altLang="en-US" sz="2000" dirty="0" smtClean="0">
                <a:latin typeface="Times New Roman" charset="0"/>
              </a:rPr>
              <a:t>系统上可以同时装多个防火墙</a:t>
            </a:r>
            <a:r>
              <a:rPr lang="zh-CN" altLang="en-US" sz="2000" dirty="0">
                <a:latin typeface="Times New Roman" charset="0"/>
              </a:rPr>
              <a:t>，</a:t>
            </a:r>
            <a:r>
              <a:rPr lang="zh-CN" altLang="en-US" sz="2000" dirty="0" smtClean="0">
                <a:latin typeface="Times New Roman" charset="0"/>
              </a:rPr>
              <a:t>但一定要保证有一个及以上的处于工作状态</a:t>
            </a:r>
            <a:r>
              <a:rPr lang="zh-CN" altLang="en-US" sz="2000" dirty="0">
                <a:latin typeface="Times New Roman" charset="0"/>
              </a:rPr>
              <a:t>！</a:t>
            </a:r>
          </a:p>
          <a:p>
            <a:pPr fontAlgn="auto">
              <a:defRPr/>
            </a:pPr>
            <a:endParaRPr lang="en-US" altLang="zh-CN" sz="2400" dirty="0">
              <a:solidFill>
                <a:srgbClr val="FF0000"/>
              </a:solidFill>
              <a:latin typeface="Times New Roman" charset="0"/>
              <a:ea typeface="黑体" charset="0"/>
            </a:endParaRPr>
          </a:p>
        </p:txBody>
      </p:sp>
      <p:sp>
        <p:nvSpPr>
          <p:cNvPr id="814" name="矩形"/>
          <p:cNvSpPr>
            <a:spLocks/>
          </p:cNvSpPr>
          <p:nvPr/>
        </p:nvSpPr>
        <p:spPr>
          <a:xfrm>
            <a:off x="1143504" y="2895682"/>
            <a:ext cx="6856995" cy="342849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742950" lvl="1" indent="-285750" algn="l" eaLnBrk="1" fontAlgn="base" latinLnBrk="0" hangingPunct="1">
              <a:lnSpc>
                <a:spcPct val="100000"/>
              </a:lnSpc>
              <a:spcBef>
                <a:spcPct val="20000"/>
              </a:spcBef>
              <a:spcAft>
                <a:spcPts val="0"/>
              </a:spcAft>
              <a:buSzPct val="100000"/>
              <a:buFont typeface="Arial" pitchFamily="34" charset="0"/>
              <a:buChar char="–"/>
            </a:pPr>
            <a:endParaRPr lang="zh-CN" altLang="en-US" sz="900" dirty="0">
              <a:solidFill>
                <a:srgbClr val="FF0000"/>
              </a:solidFill>
              <a:latin typeface="华文楷体" charset="-122"/>
              <a:ea typeface="华文楷体" charset="-122"/>
              <a:cs typeface="黑体" pitchFamily="-84" charset="-122"/>
            </a:endParaRPr>
          </a:p>
          <a:p>
            <a:pPr marL="742950" lvl="1" indent="-285750" algn="l" eaLnBrk="1" fontAlgn="base" latinLnBrk="0" hangingPunct="1">
              <a:lnSpc>
                <a:spcPct val="100000"/>
              </a:lnSpc>
              <a:spcBef>
                <a:spcPct val="20000"/>
              </a:spcBef>
              <a:spcAft>
                <a:spcPts val="0"/>
              </a:spcAft>
              <a:buSzPct val="100000"/>
              <a:buFont typeface="Arial" pitchFamily="34" charset="0"/>
              <a:buChar char="–"/>
            </a:pPr>
            <a:endParaRPr lang="zh-CN" altLang="en-US" sz="1000" dirty="0">
              <a:solidFill>
                <a:schemeClr val="tx1"/>
              </a:solidFill>
              <a:latin typeface="华文楷体" charset="-122"/>
              <a:ea typeface="华文楷体" charset="-122"/>
              <a:cs typeface="Calibri" charset="0"/>
            </a:endParaRPr>
          </a:p>
        </p:txBody>
      </p:sp>
      <p:sp>
        <p:nvSpPr>
          <p:cNvPr id="19" name="矩形"/>
          <p:cNvSpPr>
            <a:spLocks/>
          </p:cNvSpPr>
          <p:nvPr/>
        </p:nvSpPr>
        <p:spPr>
          <a:xfrm>
            <a:off x="3438525" y="1476377"/>
            <a:ext cx="2255838" cy="366713"/>
          </a:xfrm>
          <a:prstGeom prst="rect">
            <a:avLst/>
          </a:prstGeom>
          <a:noFill/>
          <a:ln w="9525" cap="flat" cmpd="sng">
            <a:noFill/>
            <a:prstDash val="solid"/>
            <a:miter/>
          </a:ln>
          <a:effectLst>
            <a:outerShdw dist="17961" dir="2700000" algn="ctr">
              <a:srgbClr val="333333">
                <a:alpha val="99607"/>
              </a:srgbClr>
            </a:outerShdw>
          </a:effectLst>
        </p:spPr>
        <p:txBody>
          <a:bodyPr vert="horz" wrap="none" lIns="91440" tIns="45720" rIns="91440" bIns="45720" anchor="t" anchorCtr="0">
            <a:prstTxWarp prst="textNoShape">
              <a:avLst/>
            </a:prstTxWarp>
          </a:bodyPr>
          <a:lstStyle/>
          <a:p>
            <a:pPr algn="ctr">
              <a:spcBef>
                <a:spcPct val="50000"/>
              </a:spcBef>
            </a:pPr>
            <a:endParaRPr lang="zh-CN" altLang="en-US" sz="2400" dirty="0">
              <a:solidFill>
                <a:srgbClr val="000000"/>
              </a:solidFill>
              <a:latin typeface="Calibri" charset="0"/>
              <a:ea typeface="宋体" charset="0"/>
              <a:cs typeface="Calibri" charset="0"/>
            </a:endParaRPr>
          </a:p>
        </p:txBody>
      </p:sp>
      <p:grpSp>
        <p:nvGrpSpPr>
          <p:cNvPr id="21" name="组合 20"/>
          <p:cNvGrpSpPr/>
          <p:nvPr/>
        </p:nvGrpSpPr>
        <p:grpSpPr>
          <a:xfrm>
            <a:off x="539440" y="1340710"/>
            <a:ext cx="6192860" cy="4328953"/>
            <a:chOff x="755470" y="1476377"/>
            <a:chExt cx="6192860" cy="4328953"/>
          </a:xfrm>
        </p:grpSpPr>
        <p:sp>
          <p:nvSpPr>
            <p:cNvPr id="22" name="圆角矩形"/>
            <p:cNvSpPr>
              <a:spLocks/>
            </p:cNvSpPr>
            <p:nvPr/>
          </p:nvSpPr>
          <p:spPr>
            <a:xfrm>
              <a:off x="755470" y="1724310"/>
              <a:ext cx="6192860" cy="4081020"/>
            </a:xfrm>
            <a:prstGeom prst="roundRect">
              <a:avLst>
                <a:gd name="adj" fmla="val 16666"/>
              </a:avLst>
            </a:prstGeom>
            <a:noFill/>
            <a:ln w="19050" cap="flat" cmpd="sng">
              <a:solidFill>
                <a:srgbClr val="8AC246"/>
              </a:solidFill>
              <a:prstDash val="solid"/>
              <a:round/>
            </a:ln>
          </p:spPr>
        </p:sp>
        <p:grpSp>
          <p:nvGrpSpPr>
            <p:cNvPr id="23" name="组合"/>
            <p:cNvGrpSpPr>
              <a:grpSpLocks/>
            </p:cNvGrpSpPr>
            <p:nvPr/>
          </p:nvGrpSpPr>
          <p:grpSpPr>
            <a:xfrm>
              <a:off x="1475570" y="1525251"/>
              <a:ext cx="4686299" cy="463549"/>
              <a:chOff x="2225675" y="1447800"/>
              <a:chExt cx="4686299" cy="463550"/>
            </a:xfrm>
          </p:grpSpPr>
          <p:sp>
            <p:nvSpPr>
              <p:cNvPr id="25" name="圆角矩形"/>
              <p:cNvSpPr>
                <a:spLocks/>
              </p:cNvSpPr>
              <p:nvPr/>
            </p:nvSpPr>
            <p:spPr>
              <a:xfrm>
                <a:off x="2225675" y="1447800"/>
                <a:ext cx="4686299" cy="463550"/>
              </a:xfrm>
              <a:prstGeom prst="roundRect">
                <a:avLst>
                  <a:gd name="adj" fmla="val 17509"/>
                </a:avLst>
              </a:prstGeom>
              <a:solidFill>
                <a:srgbClr val="00B050"/>
              </a:solidFill>
              <a:ln w="9525" cap="flat" cmpd="sng">
                <a:noFill/>
                <a:prstDash val="solid"/>
                <a:round/>
              </a:ln>
            </p:spPr>
          </p:sp>
          <p:grpSp>
            <p:nvGrpSpPr>
              <p:cNvPr id="26" name="组合"/>
              <p:cNvGrpSpPr>
                <a:grpSpLocks/>
              </p:cNvGrpSpPr>
              <p:nvPr/>
            </p:nvGrpSpPr>
            <p:grpSpPr>
              <a:xfrm>
                <a:off x="2225675" y="1447800"/>
                <a:ext cx="4605462" cy="428779"/>
                <a:chOff x="2225675" y="1447800"/>
                <a:chExt cx="4605462" cy="428779"/>
              </a:xfrm>
            </p:grpSpPr>
            <p:sp>
              <p:nvSpPr>
                <p:cNvPr id="27" name="圆角矩形"/>
                <p:cNvSpPr>
                  <a:spLocks/>
                </p:cNvSpPr>
                <p:nvPr/>
              </p:nvSpPr>
              <p:spPr>
                <a:xfrm>
                  <a:off x="2225675" y="1765523"/>
                  <a:ext cx="4605462" cy="111056"/>
                </a:xfrm>
                <a:prstGeom prst="roundRect">
                  <a:avLst>
                    <a:gd name="adj" fmla="val 50000"/>
                  </a:avLst>
                </a:prstGeom>
                <a:gradFill rotWithShape="1">
                  <a:gsLst>
                    <a:gs pos="0">
                      <a:srgbClr val="8AC246">
                        <a:alpha val="0"/>
                      </a:srgbClr>
                    </a:gs>
                    <a:gs pos="100000">
                      <a:srgbClr val="D7E9BF">
                        <a:alpha val="100000"/>
                      </a:srgbClr>
                    </a:gs>
                  </a:gsLst>
                  <a:lin ang="5400000" scaled="1"/>
                </a:gradFill>
                <a:ln w="9525" cap="flat" cmpd="sng">
                  <a:noFill/>
                  <a:prstDash val="solid"/>
                  <a:round/>
                </a:ln>
              </p:spPr>
            </p:sp>
            <p:sp>
              <p:nvSpPr>
                <p:cNvPr id="28" name="圆角矩形"/>
                <p:cNvSpPr>
                  <a:spLocks/>
                </p:cNvSpPr>
                <p:nvPr/>
              </p:nvSpPr>
              <p:spPr>
                <a:xfrm>
                  <a:off x="2225675" y="1447800"/>
                  <a:ext cx="4605462" cy="111056"/>
                </a:xfrm>
                <a:prstGeom prst="roundRect">
                  <a:avLst>
                    <a:gd name="adj" fmla="val 50000"/>
                  </a:avLst>
                </a:prstGeom>
                <a:gradFill rotWithShape="1">
                  <a:gsLst>
                    <a:gs pos="0">
                      <a:srgbClr val="D9EBC5">
                        <a:alpha val="100000"/>
                      </a:srgbClr>
                    </a:gs>
                    <a:gs pos="100000">
                      <a:srgbClr val="8AC246">
                        <a:alpha val="0"/>
                      </a:srgbClr>
                    </a:gs>
                  </a:gsLst>
                  <a:lin ang="5400000" scaled="1"/>
                </a:gradFill>
                <a:ln w="9525" cap="flat" cmpd="sng">
                  <a:noFill/>
                  <a:prstDash val="solid"/>
                  <a:round/>
                </a:ln>
              </p:spPr>
            </p:sp>
          </p:grpSp>
        </p:grpSp>
        <p:sp>
          <p:nvSpPr>
            <p:cNvPr id="24" name="矩形"/>
            <p:cNvSpPr>
              <a:spLocks/>
            </p:cNvSpPr>
            <p:nvPr/>
          </p:nvSpPr>
          <p:spPr>
            <a:xfrm>
              <a:off x="3438525" y="1476377"/>
              <a:ext cx="2255838" cy="366713"/>
            </a:xfrm>
            <a:prstGeom prst="rect">
              <a:avLst/>
            </a:prstGeom>
            <a:noFill/>
            <a:ln w="9525" cap="flat" cmpd="sng">
              <a:noFill/>
              <a:prstDash val="solid"/>
              <a:miter/>
            </a:ln>
            <a:effectLst>
              <a:outerShdw dist="17961" dir="2700000" algn="ctr">
                <a:srgbClr val="333333">
                  <a:alpha val="99607"/>
                </a:srgbClr>
              </a:outerShdw>
            </a:effectLst>
          </p:spPr>
          <p:txBody>
            <a:bodyPr vert="horz" wrap="none" lIns="91440" tIns="45720" rIns="91440" bIns="45720" anchor="t" anchorCtr="0">
              <a:prstTxWarp prst="textNoShape">
                <a:avLst/>
              </a:prstTxWarp>
            </a:bodyPr>
            <a:lstStyle/>
            <a:p>
              <a:pPr algn="ctr">
                <a:spcBef>
                  <a:spcPct val="50000"/>
                </a:spcBef>
              </a:pPr>
              <a:endParaRPr lang="zh-CN" altLang="en-US" sz="2400" dirty="0">
                <a:solidFill>
                  <a:srgbClr val="000000"/>
                </a:solidFill>
                <a:latin typeface="Calibri" charset="0"/>
                <a:ea typeface="宋体" charset="0"/>
                <a:cs typeface="Calibri" charset="0"/>
              </a:endParaRPr>
            </a:p>
          </p:txBody>
        </p:sp>
      </p:grpSp>
      <p:sp>
        <p:nvSpPr>
          <p:cNvPr id="2" name="文本框 1"/>
          <p:cNvSpPr txBox="1"/>
          <p:nvPr/>
        </p:nvSpPr>
        <p:spPr>
          <a:xfrm>
            <a:off x="1953983" y="1389584"/>
            <a:ext cx="2969083" cy="461665"/>
          </a:xfrm>
          <a:prstGeom prst="rect">
            <a:avLst/>
          </a:prstGeom>
          <a:noFill/>
        </p:spPr>
        <p:txBody>
          <a:bodyPr wrap="none" rtlCol="0">
            <a:spAutoFit/>
          </a:bodyPr>
          <a:lstStyle/>
          <a:p>
            <a:r>
              <a:rPr lang="zh-CN" altLang="en-US" sz="2400" dirty="0">
                <a:latin typeface="Times New Roman" charset="0"/>
              </a:rPr>
              <a:t>防火墙与防病毒软件</a:t>
            </a:r>
            <a:endParaRPr kumimoji="1" lang="zh-CN" altLang="en-US" sz="2400" dirty="0"/>
          </a:p>
        </p:txBody>
      </p:sp>
    </p:spTree>
    <p:extLst>
      <p:ext uri="{BB962C8B-B14F-4D97-AF65-F5344CB8AC3E}">
        <p14:creationId xmlns:p14="http://schemas.microsoft.com/office/powerpoint/2010/main" xmlns="" val="122610492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 name="文本框"/>
          <p:cNvSpPr>
            <a:spLocks noGrp="1"/>
          </p:cNvSpPr>
          <p:nvPr>
            <p:ph type="title" idx="4294967295"/>
          </p:nvPr>
        </p:nvSpPr>
        <p:spPr>
          <a:xfrm>
            <a:off x="1752600" y="228600"/>
            <a:ext cx="7391400" cy="838200"/>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a:lnSpc>
                <a:spcPct val="100000"/>
              </a:lnSpc>
              <a:spcBef>
                <a:spcPts val="0"/>
              </a:spcBef>
              <a:spcAft>
                <a:spcPts val="0"/>
              </a:spcAft>
              <a:buNone/>
            </a:pPr>
            <a:r>
              <a:rPr lang="zh-CN" altLang="en-US" sz="3200">
                <a:solidFill>
                  <a:srgbClr val="FFFFFF"/>
                </a:solidFill>
                <a:latin typeface="Arial" pitchFamily="34" charset="0"/>
                <a:ea typeface="微软雅黑" charset="0"/>
                <a:cs typeface="Times New Roman" charset="0"/>
              </a:rPr>
              <a:t>网络安全意识相关知识</a:t>
            </a:r>
          </a:p>
        </p:txBody>
      </p:sp>
      <p:sp>
        <p:nvSpPr>
          <p:cNvPr id="812" name="矩形"/>
          <p:cNvSpPr>
            <a:spLocks/>
          </p:cNvSpPr>
          <p:nvPr/>
        </p:nvSpPr>
        <p:spPr>
          <a:xfrm>
            <a:off x="3438525" y="1476377"/>
            <a:ext cx="2255838" cy="366713"/>
          </a:xfrm>
          <a:prstGeom prst="rect">
            <a:avLst/>
          </a:prstGeom>
          <a:noFill/>
          <a:ln w="9525" cap="flat" cmpd="sng">
            <a:noFill/>
            <a:prstDash val="solid"/>
            <a:miter/>
          </a:ln>
          <a:effectLst>
            <a:outerShdw dist="17961" dir="2700000" algn="ctr">
              <a:srgbClr val="333333">
                <a:alpha val="99607"/>
              </a:srgbClr>
            </a:outerShdw>
          </a:effectLst>
        </p:spPr>
        <p:txBody>
          <a:bodyPr vert="horz" wrap="none" lIns="91440" tIns="45720" rIns="91440" bIns="45720" anchor="t" anchorCtr="0">
            <a:prstTxWarp prst="textNoShape">
              <a:avLst/>
            </a:prstTxWarp>
          </a:bodyPr>
          <a:lstStyle/>
          <a:p>
            <a:pPr algn="ctr">
              <a:spcBef>
                <a:spcPct val="50000"/>
              </a:spcBef>
            </a:pPr>
            <a:endParaRPr lang="zh-CN" altLang="en-US" sz="2400" dirty="0">
              <a:solidFill>
                <a:srgbClr val="000000"/>
              </a:solidFill>
              <a:latin typeface="Calibri" charset="0"/>
              <a:ea typeface="宋体" charset="0"/>
              <a:cs typeface="Calibri" charset="0"/>
            </a:endParaRPr>
          </a:p>
        </p:txBody>
      </p:sp>
      <p:sp>
        <p:nvSpPr>
          <p:cNvPr id="813" name="矩形"/>
          <p:cNvSpPr>
            <a:spLocks/>
          </p:cNvSpPr>
          <p:nvPr/>
        </p:nvSpPr>
        <p:spPr>
          <a:xfrm>
            <a:off x="1452562" y="2325633"/>
            <a:ext cx="6395556" cy="336548"/>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fontAlgn="auto">
              <a:defRPr/>
            </a:pPr>
            <a:endParaRPr lang="en-US" altLang="zh-CN" sz="2400" dirty="0">
              <a:solidFill>
                <a:srgbClr val="FF0000"/>
              </a:solidFill>
              <a:latin typeface="Times New Roman" charset="0"/>
              <a:ea typeface="黑体" charset="0"/>
            </a:endParaRPr>
          </a:p>
        </p:txBody>
      </p:sp>
      <p:sp>
        <p:nvSpPr>
          <p:cNvPr id="3" name="文本框 2"/>
          <p:cNvSpPr txBox="1"/>
          <p:nvPr/>
        </p:nvSpPr>
        <p:spPr>
          <a:xfrm>
            <a:off x="564569" y="2132045"/>
            <a:ext cx="6455771" cy="3673286"/>
          </a:xfrm>
          <a:prstGeom prst="rect">
            <a:avLst/>
          </a:prstGeom>
          <a:noFill/>
        </p:spPr>
        <p:txBody>
          <a:bodyPr wrap="square" rtlCol="0">
            <a:spAutoFit/>
          </a:bodyPr>
          <a:lstStyle/>
          <a:p>
            <a:r>
              <a:rPr lang="en-US" altLang="zh-CN" sz="2400" dirty="0" smtClean="0">
                <a:solidFill>
                  <a:srgbClr val="FF0000"/>
                </a:solidFill>
                <a:latin typeface="Times New Roman" charset="0"/>
                <a:ea typeface="黑体" charset="0"/>
                <a:cs typeface="黑体" charset="0"/>
              </a:rPr>
              <a:t>      </a:t>
            </a:r>
            <a:r>
              <a:rPr lang="zh-CN" altLang="en-US" sz="2000" dirty="0" smtClean="0">
                <a:solidFill>
                  <a:srgbClr val="FF0000"/>
                </a:solidFill>
                <a:latin typeface="Times New Roman" charset="0"/>
                <a:ea typeface="黑体" charset="0"/>
                <a:cs typeface="黑体" charset="0"/>
              </a:rPr>
              <a:t>防病毒软</a:t>
            </a:r>
            <a:r>
              <a:rPr lang="zh-CN" altLang="en-US" sz="2000" dirty="0">
                <a:solidFill>
                  <a:srgbClr val="FF0000"/>
                </a:solidFill>
                <a:latin typeface="Times New Roman" charset="0"/>
                <a:ea typeface="黑体" charset="0"/>
                <a:cs typeface="黑体" charset="0"/>
              </a:rPr>
              <a:t>件的选择：</a:t>
            </a:r>
            <a:endParaRPr lang="en-US" altLang="zh-CN" sz="2000" dirty="0">
              <a:solidFill>
                <a:srgbClr val="FF0000"/>
              </a:solidFill>
              <a:latin typeface="Times New Roman" charset="0"/>
              <a:ea typeface="黑体" charset="0"/>
              <a:cs typeface="黑体" charset="0"/>
            </a:endParaRPr>
          </a:p>
          <a:p>
            <a:pPr lvl="1">
              <a:buFont typeface="Wingdings" charset="0"/>
              <a:buChar char="Ø"/>
            </a:pPr>
            <a:r>
              <a:rPr lang="zh-CN" altLang="en-US" sz="2000" dirty="0">
                <a:latin typeface="Times New Roman" charset="0"/>
              </a:rPr>
              <a:t>根据自己的使用习惯和系统的性能选择合适的杀毒软件！（办公用机请遵循企业的安全策略选择）</a:t>
            </a:r>
            <a:endParaRPr lang="en-US" altLang="zh-CN" sz="2000" dirty="0">
              <a:latin typeface="Times New Roman" charset="0"/>
            </a:endParaRPr>
          </a:p>
          <a:p>
            <a:pPr lvl="1">
              <a:buFont typeface="Wingdings" charset="0"/>
              <a:buChar char="Ø"/>
            </a:pPr>
            <a:r>
              <a:rPr lang="zh-CN" altLang="en-US" sz="2000" dirty="0">
                <a:latin typeface="Times New Roman" charset="0"/>
              </a:rPr>
              <a:t>不管是收费的还是免费的，</a:t>
            </a:r>
            <a:r>
              <a:rPr lang="zh-CN" altLang="en-US" sz="2000" dirty="0" smtClean="0">
                <a:latin typeface="Times New Roman" charset="0"/>
              </a:rPr>
              <a:t>请尽量使用正版。</a:t>
            </a:r>
            <a:endParaRPr lang="en-US" altLang="zh-CN" sz="2000" dirty="0">
              <a:latin typeface="Times New Roman" charset="0"/>
            </a:endParaRPr>
          </a:p>
          <a:p>
            <a:pPr lvl="1">
              <a:buFont typeface="Wingdings" charset="0"/>
              <a:buChar char="Ø"/>
            </a:pPr>
            <a:r>
              <a:rPr lang="zh-CN" altLang="en-US" sz="2000" dirty="0">
                <a:latin typeface="Times New Roman" charset="0"/>
              </a:rPr>
              <a:t>杀毒软件</a:t>
            </a:r>
            <a:r>
              <a:rPr lang="zh-CN" altLang="en-US" sz="2000" dirty="0" smtClean="0">
                <a:latin typeface="Times New Roman" charset="0"/>
              </a:rPr>
              <a:t>一定</a:t>
            </a:r>
            <a:r>
              <a:rPr lang="zh-CN" altLang="en-US" sz="2000" dirty="0">
                <a:latin typeface="Times New Roman" charset="0"/>
              </a:rPr>
              <a:t>要保持在工作状态，且及时更新最新的病毒库！</a:t>
            </a:r>
            <a:endParaRPr lang="en-US" altLang="zh-CN" sz="2000" dirty="0">
              <a:latin typeface="Times New Roman" charset="0"/>
            </a:endParaRPr>
          </a:p>
          <a:p>
            <a:pPr lvl="1">
              <a:buFont typeface="Wingdings" charset="0"/>
              <a:buChar char="Ø"/>
            </a:pPr>
            <a:r>
              <a:rPr lang="zh-CN" altLang="en-US" sz="2000" dirty="0">
                <a:latin typeface="Times New Roman" charset="0"/>
              </a:rPr>
              <a:t>一台机器上原则上不要安装两种杀毒软件！</a:t>
            </a:r>
            <a:endParaRPr lang="en-US" altLang="zh-CN" sz="2000" dirty="0">
              <a:latin typeface="Times New Roman" charset="0"/>
            </a:endParaRPr>
          </a:p>
          <a:p>
            <a:pPr lvl="1">
              <a:buFont typeface="Wingdings" charset="0"/>
              <a:buChar char="Ø"/>
            </a:pPr>
            <a:r>
              <a:rPr lang="zh-CN" altLang="en-US" sz="2000" dirty="0" smtClean="0">
                <a:latin typeface="Times New Roman" charset="0"/>
              </a:rPr>
              <a:t>安全卫士等只是辅</a:t>
            </a:r>
            <a:r>
              <a:rPr lang="zh-CN" altLang="en-US" sz="2000" dirty="0">
                <a:latin typeface="Times New Roman" charset="0"/>
              </a:rPr>
              <a:t>助安全软件，不能完全替代防毒软件的功能</a:t>
            </a:r>
            <a:r>
              <a:rPr lang="en-US" altLang="zh-CN" sz="2000" dirty="0">
                <a:latin typeface="Times New Roman" charset="0"/>
              </a:rPr>
              <a:t>,</a:t>
            </a:r>
            <a:r>
              <a:rPr lang="zh-CN" altLang="en-US" sz="2000" dirty="0" smtClean="0">
                <a:latin typeface="Times New Roman" charset="0"/>
              </a:rPr>
              <a:t>可以多种产品一块安装</a:t>
            </a:r>
            <a:r>
              <a:rPr lang="zh-CN" altLang="en-US" sz="2000" dirty="0">
                <a:latin typeface="Times New Roman" charset="0"/>
              </a:rPr>
              <a:t>！</a:t>
            </a:r>
            <a:endParaRPr lang="en-US" altLang="zh-CN" sz="2000" dirty="0">
              <a:latin typeface="Times New Roman" charset="0"/>
            </a:endParaRPr>
          </a:p>
          <a:p>
            <a:pPr lvl="1">
              <a:buFont typeface="Wingdings" charset="0"/>
              <a:buChar char="Ø"/>
            </a:pPr>
            <a:r>
              <a:rPr lang="zh-CN" altLang="en-US" sz="2000" dirty="0">
                <a:latin typeface="Times New Roman" charset="0"/>
              </a:rPr>
              <a:t>不仅仅是</a:t>
            </a:r>
            <a:r>
              <a:rPr lang="en-US" altLang="zh-CN" sz="2000" dirty="0">
                <a:latin typeface="Times New Roman" charset="0"/>
              </a:rPr>
              <a:t>windows</a:t>
            </a:r>
            <a:r>
              <a:rPr lang="zh-CN" altLang="en-US" sz="2000" dirty="0">
                <a:latin typeface="Times New Roman" charset="0"/>
              </a:rPr>
              <a:t>需要防病毒软件，其他操作系统同</a:t>
            </a:r>
            <a:endParaRPr kumimoji="1" lang="zh-CN" altLang="en-US" sz="2000" dirty="0"/>
          </a:p>
        </p:txBody>
      </p:sp>
      <p:sp>
        <p:nvSpPr>
          <p:cNvPr id="20" name="矩形"/>
          <p:cNvSpPr>
            <a:spLocks/>
          </p:cNvSpPr>
          <p:nvPr/>
        </p:nvSpPr>
        <p:spPr>
          <a:xfrm>
            <a:off x="-156419" y="1296197"/>
            <a:ext cx="2255838" cy="366713"/>
          </a:xfrm>
          <a:prstGeom prst="rect">
            <a:avLst/>
          </a:prstGeom>
          <a:noFill/>
          <a:ln w="9525" cap="flat" cmpd="sng">
            <a:noFill/>
            <a:prstDash val="solid"/>
            <a:miter/>
          </a:ln>
          <a:effectLst>
            <a:outerShdw dist="17961" dir="2700000" algn="ctr">
              <a:srgbClr val="333333">
                <a:alpha val="99607"/>
              </a:srgbClr>
            </a:outerShdw>
          </a:effectLst>
        </p:spPr>
        <p:txBody>
          <a:bodyPr vert="horz" wrap="none" lIns="91440" tIns="45720" rIns="91440" bIns="45720" anchor="t" anchorCtr="0">
            <a:prstTxWarp prst="textNoShape">
              <a:avLst/>
            </a:prstTxWarp>
          </a:bodyPr>
          <a:lstStyle/>
          <a:p>
            <a:pPr algn="ctr">
              <a:spcBef>
                <a:spcPct val="50000"/>
              </a:spcBef>
            </a:pPr>
            <a:endParaRPr lang="zh-CN" altLang="en-US" sz="2400" dirty="0">
              <a:solidFill>
                <a:srgbClr val="000000"/>
              </a:solidFill>
              <a:latin typeface="Calibri" charset="0"/>
              <a:ea typeface="宋体" charset="0"/>
              <a:cs typeface="Calibri" charset="0"/>
            </a:endParaRPr>
          </a:p>
        </p:txBody>
      </p:sp>
      <p:grpSp>
        <p:nvGrpSpPr>
          <p:cNvPr id="22" name="组合 21"/>
          <p:cNvGrpSpPr/>
          <p:nvPr/>
        </p:nvGrpSpPr>
        <p:grpSpPr>
          <a:xfrm>
            <a:off x="611450" y="1476377"/>
            <a:ext cx="6552910" cy="4328953"/>
            <a:chOff x="755470" y="1476377"/>
            <a:chExt cx="6192860" cy="4328953"/>
          </a:xfrm>
        </p:grpSpPr>
        <p:sp>
          <p:nvSpPr>
            <p:cNvPr id="23" name="圆角矩形"/>
            <p:cNvSpPr>
              <a:spLocks/>
            </p:cNvSpPr>
            <p:nvPr/>
          </p:nvSpPr>
          <p:spPr>
            <a:xfrm>
              <a:off x="755470" y="1724310"/>
              <a:ext cx="6192860" cy="4081020"/>
            </a:xfrm>
            <a:prstGeom prst="roundRect">
              <a:avLst>
                <a:gd name="adj" fmla="val 16666"/>
              </a:avLst>
            </a:prstGeom>
            <a:noFill/>
            <a:ln w="19050" cap="flat" cmpd="sng">
              <a:solidFill>
                <a:srgbClr val="8AC246"/>
              </a:solidFill>
              <a:prstDash val="solid"/>
              <a:round/>
            </a:ln>
          </p:spPr>
        </p:sp>
        <p:grpSp>
          <p:nvGrpSpPr>
            <p:cNvPr id="24" name="组合"/>
            <p:cNvGrpSpPr>
              <a:grpSpLocks/>
            </p:cNvGrpSpPr>
            <p:nvPr/>
          </p:nvGrpSpPr>
          <p:grpSpPr>
            <a:xfrm>
              <a:off x="1475570" y="1525251"/>
              <a:ext cx="4686299" cy="463549"/>
              <a:chOff x="2225675" y="1447800"/>
              <a:chExt cx="4686299" cy="463550"/>
            </a:xfrm>
          </p:grpSpPr>
          <p:sp>
            <p:nvSpPr>
              <p:cNvPr id="26" name="圆角矩形"/>
              <p:cNvSpPr>
                <a:spLocks/>
              </p:cNvSpPr>
              <p:nvPr/>
            </p:nvSpPr>
            <p:spPr>
              <a:xfrm>
                <a:off x="2225675" y="1447800"/>
                <a:ext cx="4686299" cy="463550"/>
              </a:xfrm>
              <a:prstGeom prst="roundRect">
                <a:avLst>
                  <a:gd name="adj" fmla="val 17509"/>
                </a:avLst>
              </a:prstGeom>
              <a:solidFill>
                <a:srgbClr val="00B050"/>
              </a:solidFill>
              <a:ln w="9525" cap="flat" cmpd="sng">
                <a:noFill/>
                <a:prstDash val="solid"/>
                <a:round/>
              </a:ln>
            </p:spPr>
          </p:sp>
          <p:grpSp>
            <p:nvGrpSpPr>
              <p:cNvPr id="27" name="组合"/>
              <p:cNvGrpSpPr>
                <a:grpSpLocks/>
              </p:cNvGrpSpPr>
              <p:nvPr/>
            </p:nvGrpSpPr>
            <p:grpSpPr>
              <a:xfrm>
                <a:off x="2225675" y="1447800"/>
                <a:ext cx="4605462" cy="428779"/>
                <a:chOff x="2225675" y="1447800"/>
                <a:chExt cx="4605462" cy="428779"/>
              </a:xfrm>
            </p:grpSpPr>
            <p:sp>
              <p:nvSpPr>
                <p:cNvPr id="28" name="圆角矩形"/>
                <p:cNvSpPr>
                  <a:spLocks/>
                </p:cNvSpPr>
                <p:nvPr/>
              </p:nvSpPr>
              <p:spPr>
                <a:xfrm>
                  <a:off x="2225675" y="1765523"/>
                  <a:ext cx="4605462" cy="111056"/>
                </a:xfrm>
                <a:prstGeom prst="roundRect">
                  <a:avLst>
                    <a:gd name="adj" fmla="val 50000"/>
                  </a:avLst>
                </a:prstGeom>
                <a:gradFill rotWithShape="1">
                  <a:gsLst>
                    <a:gs pos="0">
                      <a:srgbClr val="8AC246">
                        <a:alpha val="0"/>
                      </a:srgbClr>
                    </a:gs>
                    <a:gs pos="100000">
                      <a:srgbClr val="D7E9BF">
                        <a:alpha val="100000"/>
                      </a:srgbClr>
                    </a:gs>
                  </a:gsLst>
                  <a:lin ang="5400000" scaled="1"/>
                </a:gradFill>
                <a:ln w="9525" cap="flat" cmpd="sng">
                  <a:noFill/>
                  <a:prstDash val="solid"/>
                  <a:round/>
                </a:ln>
              </p:spPr>
            </p:sp>
            <p:sp>
              <p:nvSpPr>
                <p:cNvPr id="29" name="圆角矩形"/>
                <p:cNvSpPr>
                  <a:spLocks/>
                </p:cNvSpPr>
                <p:nvPr/>
              </p:nvSpPr>
              <p:spPr>
                <a:xfrm>
                  <a:off x="2225675" y="1447800"/>
                  <a:ext cx="4605462" cy="111056"/>
                </a:xfrm>
                <a:prstGeom prst="roundRect">
                  <a:avLst>
                    <a:gd name="adj" fmla="val 50000"/>
                  </a:avLst>
                </a:prstGeom>
                <a:gradFill rotWithShape="1">
                  <a:gsLst>
                    <a:gs pos="0">
                      <a:srgbClr val="D9EBC5">
                        <a:alpha val="100000"/>
                      </a:srgbClr>
                    </a:gs>
                    <a:gs pos="100000">
                      <a:srgbClr val="8AC246">
                        <a:alpha val="0"/>
                      </a:srgbClr>
                    </a:gs>
                  </a:gsLst>
                  <a:lin ang="5400000" scaled="1"/>
                </a:gradFill>
                <a:ln w="9525" cap="flat" cmpd="sng">
                  <a:noFill/>
                  <a:prstDash val="solid"/>
                  <a:round/>
                </a:ln>
              </p:spPr>
            </p:sp>
          </p:grpSp>
        </p:grpSp>
        <p:sp>
          <p:nvSpPr>
            <p:cNvPr id="25" name="矩形"/>
            <p:cNvSpPr>
              <a:spLocks/>
            </p:cNvSpPr>
            <p:nvPr/>
          </p:nvSpPr>
          <p:spPr>
            <a:xfrm>
              <a:off x="3438525" y="1476377"/>
              <a:ext cx="2255838" cy="366713"/>
            </a:xfrm>
            <a:prstGeom prst="rect">
              <a:avLst/>
            </a:prstGeom>
            <a:noFill/>
            <a:ln w="9525" cap="flat" cmpd="sng">
              <a:noFill/>
              <a:prstDash val="solid"/>
              <a:miter/>
            </a:ln>
            <a:effectLst>
              <a:outerShdw dist="17961" dir="2700000" algn="ctr">
                <a:srgbClr val="333333">
                  <a:alpha val="99607"/>
                </a:srgbClr>
              </a:outerShdw>
            </a:effectLst>
          </p:spPr>
          <p:txBody>
            <a:bodyPr vert="horz" wrap="none" lIns="91440" tIns="45720" rIns="91440" bIns="45720" anchor="t" anchorCtr="0">
              <a:prstTxWarp prst="textNoShape">
                <a:avLst/>
              </a:prstTxWarp>
            </a:bodyPr>
            <a:lstStyle/>
            <a:p>
              <a:pPr algn="ctr">
                <a:spcBef>
                  <a:spcPct val="50000"/>
                </a:spcBef>
              </a:pPr>
              <a:endParaRPr lang="zh-CN" altLang="en-US" sz="2400" dirty="0">
                <a:solidFill>
                  <a:srgbClr val="000000"/>
                </a:solidFill>
                <a:latin typeface="Calibri" charset="0"/>
                <a:ea typeface="宋体" charset="0"/>
                <a:cs typeface="Calibri" charset="0"/>
              </a:endParaRPr>
            </a:p>
          </p:txBody>
        </p:sp>
      </p:grpSp>
      <p:sp>
        <p:nvSpPr>
          <p:cNvPr id="2" name="文本框 1"/>
          <p:cNvSpPr txBox="1"/>
          <p:nvPr/>
        </p:nvSpPr>
        <p:spPr>
          <a:xfrm>
            <a:off x="2730471" y="1525251"/>
            <a:ext cx="1731564" cy="461665"/>
          </a:xfrm>
          <a:prstGeom prst="rect">
            <a:avLst/>
          </a:prstGeom>
          <a:noFill/>
        </p:spPr>
        <p:txBody>
          <a:bodyPr wrap="none" rtlCol="0">
            <a:spAutoFit/>
          </a:bodyPr>
          <a:lstStyle/>
          <a:p>
            <a:r>
              <a:rPr lang="zh-CN" altLang="en-US" sz="2400" dirty="0">
                <a:latin typeface="Times New Roman" charset="0"/>
              </a:rPr>
              <a:t>防病毒软件</a:t>
            </a:r>
            <a:endParaRPr kumimoji="1" lang="zh-CN" altLang="en-US" sz="2400" dirty="0"/>
          </a:p>
        </p:txBody>
      </p:sp>
    </p:spTree>
    <p:extLst>
      <p:ext uri="{BB962C8B-B14F-4D97-AF65-F5344CB8AC3E}">
        <p14:creationId xmlns:p14="http://schemas.microsoft.com/office/powerpoint/2010/main" xmlns="" val="122610492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 name="文本框"/>
          <p:cNvSpPr>
            <a:spLocks noGrp="1"/>
          </p:cNvSpPr>
          <p:nvPr>
            <p:ph type="title" idx="4294967295"/>
          </p:nvPr>
        </p:nvSpPr>
        <p:spPr>
          <a:xfrm>
            <a:off x="1752600" y="228600"/>
            <a:ext cx="7391400" cy="838200"/>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a:lnSpc>
                <a:spcPct val="100000"/>
              </a:lnSpc>
              <a:spcBef>
                <a:spcPts val="0"/>
              </a:spcBef>
              <a:spcAft>
                <a:spcPts val="0"/>
              </a:spcAft>
              <a:buNone/>
            </a:pPr>
            <a:r>
              <a:rPr lang="zh-CN" altLang="en-US" sz="3200">
                <a:solidFill>
                  <a:srgbClr val="FFFFFF"/>
                </a:solidFill>
                <a:latin typeface="Arial" pitchFamily="34" charset="0"/>
                <a:ea typeface="微软雅黑" charset="0"/>
                <a:cs typeface="Times New Roman" charset="0"/>
              </a:rPr>
              <a:t>用户安全意识</a:t>
            </a:r>
          </a:p>
        </p:txBody>
      </p:sp>
      <p:sp>
        <p:nvSpPr>
          <p:cNvPr id="620" name="圆角矩形"/>
          <p:cNvSpPr>
            <a:spLocks/>
          </p:cNvSpPr>
          <p:nvPr/>
        </p:nvSpPr>
        <p:spPr>
          <a:xfrm>
            <a:off x="539440" y="1913012"/>
            <a:ext cx="6603165" cy="3892319"/>
          </a:xfrm>
          <a:prstGeom prst="roundRect">
            <a:avLst>
              <a:gd name="adj" fmla="val 16666"/>
            </a:avLst>
          </a:prstGeom>
          <a:gradFill rotWithShape="1">
            <a:gsLst>
              <a:gs pos="0">
                <a:srgbClr val="F8F8F8">
                  <a:alpha val="100000"/>
                </a:srgbClr>
              </a:gs>
              <a:gs pos="100000">
                <a:srgbClr val="EAEAEA">
                  <a:alpha val="100000"/>
                </a:srgbClr>
              </a:gs>
            </a:gsLst>
            <a:lin ang="5400000" scaled="1"/>
          </a:gradFill>
          <a:ln w="19050" cap="flat" cmpd="sng">
            <a:solidFill>
              <a:srgbClr val="8AC246"/>
            </a:solidFill>
            <a:prstDash val="solid"/>
            <a:round/>
          </a:ln>
        </p:spPr>
      </p:sp>
      <p:grpSp>
        <p:nvGrpSpPr>
          <p:cNvPr id="625" name="组合"/>
          <p:cNvGrpSpPr>
            <a:grpSpLocks/>
          </p:cNvGrpSpPr>
          <p:nvPr/>
        </p:nvGrpSpPr>
        <p:grpSpPr>
          <a:xfrm>
            <a:off x="1619590" y="1663832"/>
            <a:ext cx="4686299" cy="463549"/>
            <a:chOff x="2225675" y="1447800"/>
            <a:chExt cx="4686299" cy="463550"/>
          </a:xfrm>
        </p:grpSpPr>
        <p:sp>
          <p:nvSpPr>
            <p:cNvPr id="621" name="圆角矩形"/>
            <p:cNvSpPr>
              <a:spLocks/>
            </p:cNvSpPr>
            <p:nvPr/>
          </p:nvSpPr>
          <p:spPr>
            <a:xfrm>
              <a:off x="2225675" y="1447800"/>
              <a:ext cx="4686299" cy="463550"/>
            </a:xfrm>
            <a:prstGeom prst="roundRect">
              <a:avLst>
                <a:gd name="adj" fmla="val 17509"/>
              </a:avLst>
            </a:prstGeom>
            <a:solidFill>
              <a:srgbClr val="00B050"/>
            </a:solidFill>
            <a:ln w="9525" cap="flat" cmpd="sng">
              <a:noFill/>
              <a:prstDash val="solid"/>
              <a:round/>
            </a:ln>
          </p:spPr>
        </p:sp>
        <p:grpSp>
          <p:nvGrpSpPr>
            <p:cNvPr id="624" name="组合"/>
            <p:cNvGrpSpPr>
              <a:grpSpLocks/>
            </p:cNvGrpSpPr>
            <p:nvPr/>
          </p:nvGrpSpPr>
          <p:grpSpPr>
            <a:xfrm>
              <a:off x="2225675" y="1447800"/>
              <a:ext cx="4605462" cy="428779"/>
              <a:chOff x="2225675" y="1447800"/>
              <a:chExt cx="4605462" cy="428779"/>
            </a:xfrm>
          </p:grpSpPr>
          <p:sp>
            <p:nvSpPr>
              <p:cNvPr id="622" name="圆角矩形"/>
              <p:cNvSpPr>
                <a:spLocks/>
              </p:cNvSpPr>
              <p:nvPr/>
            </p:nvSpPr>
            <p:spPr>
              <a:xfrm>
                <a:off x="2225675" y="1765523"/>
                <a:ext cx="4605462" cy="111056"/>
              </a:xfrm>
              <a:prstGeom prst="roundRect">
                <a:avLst>
                  <a:gd name="adj" fmla="val 50000"/>
                </a:avLst>
              </a:prstGeom>
              <a:gradFill rotWithShape="1">
                <a:gsLst>
                  <a:gs pos="0">
                    <a:srgbClr val="8AC246">
                      <a:alpha val="0"/>
                    </a:srgbClr>
                  </a:gs>
                  <a:gs pos="100000">
                    <a:srgbClr val="D7E9BF">
                      <a:alpha val="100000"/>
                    </a:srgbClr>
                  </a:gs>
                </a:gsLst>
                <a:lin ang="5400000" scaled="1"/>
              </a:gradFill>
              <a:ln w="9525" cap="flat" cmpd="sng">
                <a:noFill/>
                <a:prstDash val="solid"/>
                <a:round/>
              </a:ln>
            </p:spPr>
          </p:sp>
          <p:sp>
            <p:nvSpPr>
              <p:cNvPr id="623" name="圆角矩形"/>
              <p:cNvSpPr>
                <a:spLocks/>
              </p:cNvSpPr>
              <p:nvPr/>
            </p:nvSpPr>
            <p:spPr>
              <a:xfrm>
                <a:off x="2225675" y="1447800"/>
                <a:ext cx="4605462" cy="111056"/>
              </a:xfrm>
              <a:prstGeom prst="roundRect">
                <a:avLst>
                  <a:gd name="adj" fmla="val 50000"/>
                </a:avLst>
              </a:prstGeom>
              <a:gradFill rotWithShape="1">
                <a:gsLst>
                  <a:gs pos="0">
                    <a:srgbClr val="D9EBC5">
                      <a:alpha val="100000"/>
                    </a:srgbClr>
                  </a:gs>
                  <a:gs pos="100000">
                    <a:srgbClr val="8AC246">
                      <a:alpha val="0"/>
                    </a:srgbClr>
                  </a:gs>
                </a:gsLst>
                <a:lin ang="5400000" scaled="1"/>
              </a:gradFill>
              <a:ln w="9525" cap="flat" cmpd="sng">
                <a:noFill/>
                <a:prstDash val="solid"/>
                <a:round/>
              </a:ln>
            </p:spPr>
          </p:sp>
        </p:grpSp>
      </p:grpSp>
      <p:sp>
        <p:nvSpPr>
          <p:cNvPr id="626" name="矩形"/>
          <p:cNvSpPr>
            <a:spLocks/>
          </p:cNvSpPr>
          <p:nvPr/>
        </p:nvSpPr>
        <p:spPr>
          <a:xfrm>
            <a:off x="2843760" y="1628750"/>
            <a:ext cx="2255838" cy="366713"/>
          </a:xfrm>
          <a:prstGeom prst="rect">
            <a:avLst/>
          </a:prstGeom>
          <a:noFill/>
          <a:ln w="9525" cap="flat" cmpd="sng">
            <a:noFill/>
            <a:prstDash val="solid"/>
            <a:miter/>
          </a:ln>
          <a:effectLst>
            <a:outerShdw dist="17961" dir="2700000" algn="ctr">
              <a:srgbClr val="333333">
                <a:alpha val="99607"/>
              </a:srgbClr>
            </a:outerShdw>
          </a:effectLst>
        </p:spPr>
        <p:txBody>
          <a:bodyPr vert="horz" wrap="none" lIns="91440" tIns="45720" rIns="91440" bIns="45720" anchor="t" anchorCtr="0">
            <a:prstTxWarp prst="textNoShape">
              <a:avLst/>
            </a:prstTxWarp>
          </a:bodyPr>
          <a:lstStyle/>
          <a:p>
            <a:pPr marL="0" indent="0" algn="ctr" fontAlgn="base" hangingPunct="1">
              <a:lnSpc>
                <a:spcPct val="100000"/>
              </a:lnSpc>
              <a:spcBef>
                <a:spcPct val="50000"/>
              </a:spcBef>
              <a:spcAft>
                <a:spcPts val="0"/>
              </a:spcAft>
              <a:buNone/>
            </a:pPr>
            <a:r>
              <a:rPr lang="zh-CN" altLang="en-US" sz="2400" b="1" kern="1200" dirty="0">
                <a:solidFill>
                  <a:srgbClr val="000000"/>
                </a:solidFill>
                <a:latin typeface="Calibri" charset="0"/>
                <a:ea typeface="宋体" charset="0"/>
                <a:cs typeface="Calibri" charset="0"/>
              </a:rPr>
              <a:t>安全意识的定义</a:t>
            </a:r>
            <a:endParaRPr lang="en-US" altLang="zh-CN" sz="2400" dirty="0">
              <a:solidFill>
                <a:srgbClr val="000000"/>
              </a:solidFill>
              <a:latin typeface="Calibri" charset="0"/>
              <a:ea typeface="宋体" charset="0"/>
              <a:cs typeface="Calibri" charset="0"/>
            </a:endParaRPr>
          </a:p>
        </p:txBody>
      </p:sp>
      <p:sp>
        <p:nvSpPr>
          <p:cNvPr id="627" name="矩形"/>
          <p:cNvSpPr>
            <a:spLocks/>
          </p:cNvSpPr>
          <p:nvPr/>
        </p:nvSpPr>
        <p:spPr>
          <a:xfrm>
            <a:off x="1142767" y="2541663"/>
            <a:ext cx="3375024" cy="336548"/>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ct val="50000"/>
              </a:spcBef>
              <a:spcAft>
                <a:spcPts val="0"/>
              </a:spcAft>
              <a:buChar char="•"/>
            </a:pPr>
            <a:r>
              <a:rPr lang="zh-CN" altLang="en-US" sz="2400" dirty="0">
                <a:solidFill>
                  <a:schemeClr val="tx1"/>
                </a:solidFill>
                <a:latin typeface="黑体" pitchFamily="-84" charset="-122"/>
                <a:ea typeface="黑体" pitchFamily="-84" charset="-122"/>
                <a:cs typeface="Calibri" charset="0"/>
              </a:rPr>
              <a:t>什么是安全意识</a:t>
            </a:r>
          </a:p>
        </p:txBody>
      </p:sp>
      <p:sp>
        <p:nvSpPr>
          <p:cNvPr id="628" name="矩形"/>
          <p:cNvSpPr>
            <a:spLocks/>
          </p:cNvSpPr>
          <p:nvPr/>
        </p:nvSpPr>
        <p:spPr>
          <a:xfrm>
            <a:off x="909408" y="3111711"/>
            <a:ext cx="6377218" cy="25496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742950" lvl="1" indent="-285750" algn="l" eaLnBrk="1" fontAlgn="base" latinLnBrk="0" hangingPunct="1">
              <a:lnSpc>
                <a:spcPct val="100000"/>
              </a:lnSpc>
              <a:spcBef>
                <a:spcPct val="20000"/>
              </a:spcBef>
              <a:spcAft>
                <a:spcPts val="0"/>
              </a:spcAft>
              <a:buSzPct val="100000"/>
              <a:buFont typeface="Arial" pitchFamily="34" charset="0"/>
              <a:buChar char="–"/>
            </a:pPr>
            <a:r>
              <a:rPr lang="zh-CN" altLang="en-US" sz="2400" i="0" u="none" baseline="0" dirty="0">
                <a:solidFill>
                  <a:schemeClr val="tx1"/>
                </a:solidFill>
                <a:latin typeface="华文楷体" charset="-122"/>
                <a:ea typeface="华文楷体" charset="-122"/>
                <a:cs typeface="Times New Roman" charset="0"/>
              </a:rPr>
              <a:t>所谓的安全意识是指人们发现可能存在的威胁、判断其危害性并及时预防或化解威胁的一种能力。</a:t>
            </a:r>
          </a:p>
          <a:p>
            <a:pPr marL="742950" lvl="1" indent="-285750" algn="l" eaLnBrk="1" fontAlgn="base" latinLnBrk="0" hangingPunct="1">
              <a:lnSpc>
                <a:spcPct val="100000"/>
              </a:lnSpc>
              <a:spcBef>
                <a:spcPct val="20000"/>
              </a:spcBef>
              <a:spcAft>
                <a:spcPts val="0"/>
              </a:spcAft>
              <a:buSzPct val="100000"/>
              <a:buFont typeface="Arial" pitchFamily="34" charset="0"/>
              <a:buChar char="–"/>
            </a:pPr>
            <a:r>
              <a:rPr lang="zh-CN" altLang="en-US" sz="2400" i="0" u="none" baseline="0" dirty="0">
                <a:solidFill>
                  <a:schemeClr val="tx1"/>
                </a:solidFill>
                <a:latin typeface="华文楷体" charset="-122"/>
                <a:ea typeface="华文楷体" charset="-122"/>
                <a:cs typeface="Times New Roman" charset="0"/>
              </a:rPr>
              <a:t>加强自身对威胁相关知识的掌握以及正确的使用习惯可以提升这种能力。这也就是我们常说的提高安全意识。</a:t>
            </a:r>
          </a:p>
          <a:p>
            <a:pPr marL="0" indent="0" algn="l" eaLnBrk="0" hangingPunct="0">
              <a:lnSpc>
                <a:spcPct val="110000"/>
              </a:lnSpc>
              <a:spcBef>
                <a:spcPts val="0"/>
              </a:spcBef>
              <a:spcAft>
                <a:spcPts val="0"/>
              </a:spcAft>
              <a:buNone/>
            </a:pPr>
            <a:endParaRPr lang="zh-CN" altLang="en-US" sz="1200" dirty="0">
              <a:solidFill>
                <a:schemeClr val="tx1"/>
              </a:solidFill>
              <a:latin typeface="华文楷体" charset="-122"/>
              <a:ea typeface="华文楷体" charset="-122"/>
              <a:cs typeface="Calibri" charset="0"/>
            </a:endParaRPr>
          </a:p>
        </p:txBody>
      </p:sp>
      <p:pic>
        <p:nvPicPr>
          <p:cNvPr id="12" name="图片 11">
            <a:hlinkClick r:id="rId3" action="ppaction://hlinksldjump"/>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07069" y="6021360"/>
            <a:ext cx="801561" cy="801561"/>
          </a:xfrm>
          <a:prstGeom prst="rect">
            <a:avLst/>
          </a:prstGeom>
        </p:spPr>
      </p:pic>
    </p:spTree>
    <p:extLst>
      <p:ext uri="{BB962C8B-B14F-4D97-AF65-F5344CB8AC3E}">
        <p14:creationId xmlns:p14="http://schemas.microsoft.com/office/powerpoint/2010/main" xmlns="" val="149775218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 name="文本框"/>
          <p:cNvSpPr>
            <a:spLocks noGrp="1"/>
          </p:cNvSpPr>
          <p:nvPr>
            <p:ph type="title" idx="4294967295"/>
          </p:nvPr>
        </p:nvSpPr>
        <p:spPr>
          <a:xfrm>
            <a:off x="1752600" y="228600"/>
            <a:ext cx="7391400" cy="838200"/>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a:lnSpc>
                <a:spcPct val="100000"/>
              </a:lnSpc>
              <a:spcBef>
                <a:spcPts val="0"/>
              </a:spcBef>
              <a:spcAft>
                <a:spcPts val="0"/>
              </a:spcAft>
              <a:buNone/>
            </a:pPr>
            <a:r>
              <a:rPr lang="zh-CN" altLang="en-US" sz="3200">
                <a:solidFill>
                  <a:srgbClr val="FFFFFF"/>
                </a:solidFill>
                <a:latin typeface="Arial" pitchFamily="34" charset="0"/>
                <a:ea typeface="微软雅黑" charset="0"/>
                <a:cs typeface="Times New Roman" charset="0"/>
              </a:rPr>
              <a:t>网络安全意识相关知识</a:t>
            </a:r>
          </a:p>
        </p:txBody>
      </p:sp>
      <p:sp>
        <p:nvSpPr>
          <p:cNvPr id="812" name="矩形"/>
          <p:cNvSpPr>
            <a:spLocks/>
          </p:cNvSpPr>
          <p:nvPr/>
        </p:nvSpPr>
        <p:spPr>
          <a:xfrm>
            <a:off x="3438525" y="1476377"/>
            <a:ext cx="2255838" cy="366713"/>
          </a:xfrm>
          <a:prstGeom prst="rect">
            <a:avLst/>
          </a:prstGeom>
          <a:noFill/>
          <a:ln w="9525" cap="flat" cmpd="sng">
            <a:noFill/>
            <a:prstDash val="solid"/>
            <a:miter/>
          </a:ln>
          <a:effectLst>
            <a:outerShdw dist="17961" dir="2700000" algn="ctr">
              <a:srgbClr val="333333">
                <a:alpha val="99607"/>
              </a:srgbClr>
            </a:outerShdw>
          </a:effectLst>
        </p:spPr>
        <p:txBody>
          <a:bodyPr vert="horz" wrap="none" lIns="91440" tIns="45720" rIns="91440" bIns="45720" anchor="t" anchorCtr="0">
            <a:prstTxWarp prst="textNoShape">
              <a:avLst/>
            </a:prstTxWarp>
          </a:bodyPr>
          <a:lstStyle/>
          <a:p>
            <a:pPr algn="ctr">
              <a:spcBef>
                <a:spcPct val="50000"/>
              </a:spcBef>
            </a:pPr>
            <a:endParaRPr lang="zh-CN" altLang="en-US" sz="2400" dirty="0">
              <a:solidFill>
                <a:srgbClr val="000000"/>
              </a:solidFill>
              <a:latin typeface="Calibri" charset="0"/>
              <a:ea typeface="宋体" charset="0"/>
              <a:cs typeface="Calibri" charset="0"/>
            </a:endParaRPr>
          </a:p>
        </p:txBody>
      </p:sp>
      <p:sp>
        <p:nvSpPr>
          <p:cNvPr id="813" name="矩形"/>
          <p:cNvSpPr>
            <a:spLocks/>
          </p:cNvSpPr>
          <p:nvPr/>
        </p:nvSpPr>
        <p:spPr>
          <a:xfrm>
            <a:off x="1452562" y="2325633"/>
            <a:ext cx="6395556" cy="336548"/>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fontAlgn="auto">
              <a:defRPr/>
            </a:pPr>
            <a:endParaRPr lang="en-US" altLang="zh-CN" sz="2400" dirty="0">
              <a:solidFill>
                <a:srgbClr val="FF0000"/>
              </a:solidFill>
              <a:latin typeface="Times New Roman" charset="0"/>
              <a:ea typeface="黑体" charset="0"/>
            </a:endParaRPr>
          </a:p>
        </p:txBody>
      </p:sp>
      <p:sp>
        <p:nvSpPr>
          <p:cNvPr id="3" name="文本框 2"/>
          <p:cNvSpPr txBox="1"/>
          <p:nvPr/>
        </p:nvSpPr>
        <p:spPr>
          <a:xfrm>
            <a:off x="1331550" y="2348853"/>
            <a:ext cx="5184720" cy="1846659"/>
          </a:xfrm>
          <a:prstGeom prst="rect">
            <a:avLst/>
          </a:prstGeom>
          <a:noFill/>
        </p:spPr>
        <p:txBody>
          <a:bodyPr wrap="square" rtlCol="0">
            <a:spAutoFit/>
          </a:bodyPr>
          <a:lstStyle/>
          <a:p>
            <a:r>
              <a:rPr lang="zh-CN" altLang="en-US" sz="2400" dirty="0">
                <a:latin typeface="Times New Roman" charset="0"/>
                <a:ea typeface="黑体" charset="0"/>
                <a:cs typeface="黑体" charset="0"/>
              </a:rPr>
              <a:t>安全辅助软件</a:t>
            </a:r>
          </a:p>
          <a:p>
            <a:pPr lvl="2"/>
            <a:r>
              <a:rPr lang="zh-CN" altLang="en-US" sz="2400" b="0" dirty="0" smtClean="0">
                <a:latin typeface="Times New Roman" charset="0"/>
              </a:rPr>
              <a:t>腾讯电脑管家</a:t>
            </a:r>
            <a:endParaRPr lang="en-US" altLang="zh-CN" sz="2400" b="0" dirty="0" smtClean="0">
              <a:latin typeface="Times New Roman" charset="0"/>
            </a:endParaRPr>
          </a:p>
          <a:p>
            <a:pPr lvl="2"/>
            <a:r>
              <a:rPr lang="en-US" altLang="zh-CN" sz="2400" b="0" dirty="0">
                <a:latin typeface="Times New Roman" charset="0"/>
              </a:rPr>
              <a:t>360</a:t>
            </a:r>
            <a:r>
              <a:rPr lang="zh-CN" altLang="en-US" sz="2400" b="0" dirty="0" smtClean="0">
                <a:latin typeface="Times New Roman" charset="0"/>
              </a:rPr>
              <a:t>安全卫士</a:t>
            </a:r>
            <a:endParaRPr lang="en-US" altLang="zh-CN" sz="2400" b="0" dirty="0">
              <a:latin typeface="Times New Roman" charset="0"/>
            </a:endParaRPr>
          </a:p>
          <a:p>
            <a:pPr lvl="2"/>
            <a:r>
              <a:rPr lang="zh-CN" altLang="en-US" sz="2400" b="0" dirty="0">
                <a:latin typeface="Times New Roman" charset="0"/>
              </a:rPr>
              <a:t>金山卫士</a:t>
            </a:r>
          </a:p>
          <a:p>
            <a:endParaRPr kumimoji="1" lang="zh-CN" altLang="en-US" dirty="0"/>
          </a:p>
        </p:txBody>
      </p:sp>
      <p:sp>
        <p:nvSpPr>
          <p:cNvPr id="20" name="矩形"/>
          <p:cNvSpPr>
            <a:spLocks/>
          </p:cNvSpPr>
          <p:nvPr/>
        </p:nvSpPr>
        <p:spPr>
          <a:xfrm>
            <a:off x="3438525" y="1476377"/>
            <a:ext cx="2255838" cy="366713"/>
          </a:xfrm>
          <a:prstGeom prst="rect">
            <a:avLst/>
          </a:prstGeom>
          <a:noFill/>
          <a:ln w="9525" cap="flat" cmpd="sng">
            <a:noFill/>
            <a:prstDash val="solid"/>
            <a:miter/>
          </a:ln>
          <a:effectLst>
            <a:outerShdw dist="17961" dir="2700000" algn="ctr">
              <a:srgbClr val="333333">
                <a:alpha val="99607"/>
              </a:srgbClr>
            </a:outerShdw>
          </a:effectLst>
        </p:spPr>
        <p:txBody>
          <a:bodyPr vert="horz" wrap="none" lIns="91440" tIns="45720" rIns="91440" bIns="45720" anchor="t" anchorCtr="0">
            <a:prstTxWarp prst="textNoShape">
              <a:avLst/>
            </a:prstTxWarp>
          </a:bodyPr>
          <a:lstStyle/>
          <a:p>
            <a:pPr algn="ctr">
              <a:spcBef>
                <a:spcPct val="50000"/>
              </a:spcBef>
            </a:pPr>
            <a:endParaRPr lang="zh-CN" altLang="en-US" sz="2400" dirty="0">
              <a:solidFill>
                <a:srgbClr val="000000"/>
              </a:solidFill>
              <a:latin typeface="Calibri" charset="0"/>
              <a:ea typeface="宋体" charset="0"/>
              <a:cs typeface="Calibri" charset="0"/>
            </a:endParaRPr>
          </a:p>
        </p:txBody>
      </p:sp>
      <p:grpSp>
        <p:nvGrpSpPr>
          <p:cNvPr id="22" name="组合 21"/>
          <p:cNvGrpSpPr/>
          <p:nvPr/>
        </p:nvGrpSpPr>
        <p:grpSpPr>
          <a:xfrm>
            <a:off x="611450" y="1340710"/>
            <a:ext cx="6192860" cy="4328953"/>
            <a:chOff x="755470" y="1476377"/>
            <a:chExt cx="6192860" cy="4328953"/>
          </a:xfrm>
        </p:grpSpPr>
        <p:sp>
          <p:nvSpPr>
            <p:cNvPr id="23" name="圆角矩形"/>
            <p:cNvSpPr>
              <a:spLocks/>
            </p:cNvSpPr>
            <p:nvPr/>
          </p:nvSpPr>
          <p:spPr>
            <a:xfrm>
              <a:off x="755470" y="1724310"/>
              <a:ext cx="6192860" cy="4081020"/>
            </a:xfrm>
            <a:prstGeom prst="roundRect">
              <a:avLst>
                <a:gd name="adj" fmla="val 16666"/>
              </a:avLst>
            </a:prstGeom>
            <a:noFill/>
            <a:ln w="19050" cap="flat" cmpd="sng">
              <a:solidFill>
                <a:srgbClr val="8AC246"/>
              </a:solidFill>
              <a:prstDash val="solid"/>
              <a:round/>
            </a:ln>
          </p:spPr>
        </p:sp>
        <p:grpSp>
          <p:nvGrpSpPr>
            <p:cNvPr id="24" name="组合"/>
            <p:cNvGrpSpPr>
              <a:grpSpLocks/>
            </p:cNvGrpSpPr>
            <p:nvPr/>
          </p:nvGrpSpPr>
          <p:grpSpPr>
            <a:xfrm>
              <a:off x="1475570" y="1525251"/>
              <a:ext cx="4686299" cy="463549"/>
              <a:chOff x="2225675" y="1447800"/>
              <a:chExt cx="4686299" cy="463550"/>
            </a:xfrm>
          </p:grpSpPr>
          <p:sp>
            <p:nvSpPr>
              <p:cNvPr id="26" name="圆角矩形"/>
              <p:cNvSpPr>
                <a:spLocks/>
              </p:cNvSpPr>
              <p:nvPr/>
            </p:nvSpPr>
            <p:spPr>
              <a:xfrm>
                <a:off x="2225675" y="1447800"/>
                <a:ext cx="4686299" cy="463550"/>
              </a:xfrm>
              <a:prstGeom prst="roundRect">
                <a:avLst>
                  <a:gd name="adj" fmla="val 17509"/>
                </a:avLst>
              </a:prstGeom>
              <a:solidFill>
                <a:srgbClr val="00B050"/>
              </a:solidFill>
              <a:ln w="9525" cap="flat" cmpd="sng">
                <a:noFill/>
                <a:prstDash val="solid"/>
                <a:round/>
              </a:ln>
            </p:spPr>
          </p:sp>
          <p:grpSp>
            <p:nvGrpSpPr>
              <p:cNvPr id="27" name="组合"/>
              <p:cNvGrpSpPr>
                <a:grpSpLocks/>
              </p:cNvGrpSpPr>
              <p:nvPr/>
            </p:nvGrpSpPr>
            <p:grpSpPr>
              <a:xfrm>
                <a:off x="2225675" y="1447800"/>
                <a:ext cx="4605462" cy="428779"/>
                <a:chOff x="2225675" y="1447800"/>
                <a:chExt cx="4605462" cy="428779"/>
              </a:xfrm>
            </p:grpSpPr>
            <p:sp>
              <p:nvSpPr>
                <p:cNvPr id="28" name="圆角矩形"/>
                <p:cNvSpPr>
                  <a:spLocks/>
                </p:cNvSpPr>
                <p:nvPr/>
              </p:nvSpPr>
              <p:spPr>
                <a:xfrm>
                  <a:off x="2225675" y="1765523"/>
                  <a:ext cx="4605462" cy="111056"/>
                </a:xfrm>
                <a:prstGeom prst="roundRect">
                  <a:avLst>
                    <a:gd name="adj" fmla="val 50000"/>
                  </a:avLst>
                </a:prstGeom>
                <a:gradFill rotWithShape="1">
                  <a:gsLst>
                    <a:gs pos="0">
                      <a:srgbClr val="8AC246">
                        <a:alpha val="0"/>
                      </a:srgbClr>
                    </a:gs>
                    <a:gs pos="100000">
                      <a:srgbClr val="D7E9BF">
                        <a:alpha val="100000"/>
                      </a:srgbClr>
                    </a:gs>
                  </a:gsLst>
                  <a:lin ang="5400000" scaled="1"/>
                </a:gradFill>
                <a:ln w="9525" cap="flat" cmpd="sng">
                  <a:noFill/>
                  <a:prstDash val="solid"/>
                  <a:round/>
                </a:ln>
              </p:spPr>
            </p:sp>
            <p:sp>
              <p:nvSpPr>
                <p:cNvPr id="29" name="圆角矩形"/>
                <p:cNvSpPr>
                  <a:spLocks/>
                </p:cNvSpPr>
                <p:nvPr/>
              </p:nvSpPr>
              <p:spPr>
                <a:xfrm>
                  <a:off x="2225675" y="1447800"/>
                  <a:ext cx="4605462" cy="111056"/>
                </a:xfrm>
                <a:prstGeom prst="roundRect">
                  <a:avLst>
                    <a:gd name="adj" fmla="val 50000"/>
                  </a:avLst>
                </a:prstGeom>
                <a:gradFill rotWithShape="1">
                  <a:gsLst>
                    <a:gs pos="0">
                      <a:srgbClr val="D9EBC5">
                        <a:alpha val="100000"/>
                      </a:srgbClr>
                    </a:gs>
                    <a:gs pos="100000">
                      <a:srgbClr val="8AC246">
                        <a:alpha val="0"/>
                      </a:srgbClr>
                    </a:gs>
                  </a:gsLst>
                  <a:lin ang="5400000" scaled="1"/>
                </a:gradFill>
                <a:ln w="9525" cap="flat" cmpd="sng">
                  <a:noFill/>
                  <a:prstDash val="solid"/>
                  <a:round/>
                </a:ln>
              </p:spPr>
            </p:sp>
          </p:grpSp>
        </p:grpSp>
        <p:sp>
          <p:nvSpPr>
            <p:cNvPr id="25" name="矩形"/>
            <p:cNvSpPr>
              <a:spLocks/>
            </p:cNvSpPr>
            <p:nvPr/>
          </p:nvSpPr>
          <p:spPr>
            <a:xfrm>
              <a:off x="3438525" y="1476377"/>
              <a:ext cx="2255838" cy="366713"/>
            </a:xfrm>
            <a:prstGeom prst="rect">
              <a:avLst/>
            </a:prstGeom>
            <a:noFill/>
            <a:ln w="9525" cap="flat" cmpd="sng">
              <a:noFill/>
              <a:prstDash val="solid"/>
              <a:miter/>
            </a:ln>
            <a:effectLst>
              <a:outerShdw dist="17961" dir="2700000" algn="ctr">
                <a:srgbClr val="333333">
                  <a:alpha val="99607"/>
                </a:srgbClr>
              </a:outerShdw>
            </a:effectLst>
          </p:spPr>
          <p:txBody>
            <a:bodyPr vert="horz" wrap="none" lIns="91440" tIns="45720" rIns="91440" bIns="45720" anchor="t" anchorCtr="0">
              <a:prstTxWarp prst="textNoShape">
                <a:avLst/>
              </a:prstTxWarp>
            </a:bodyPr>
            <a:lstStyle/>
            <a:p>
              <a:pPr algn="ctr">
                <a:spcBef>
                  <a:spcPct val="50000"/>
                </a:spcBef>
              </a:pPr>
              <a:endParaRPr lang="zh-CN" altLang="en-US" sz="2400" dirty="0">
                <a:solidFill>
                  <a:srgbClr val="000000"/>
                </a:solidFill>
                <a:latin typeface="Calibri" charset="0"/>
                <a:ea typeface="宋体" charset="0"/>
                <a:cs typeface="Calibri" charset="0"/>
              </a:endParaRPr>
            </a:p>
          </p:txBody>
        </p:sp>
      </p:grpSp>
      <p:sp>
        <p:nvSpPr>
          <p:cNvPr id="2" name="文本框 1"/>
          <p:cNvSpPr txBox="1"/>
          <p:nvPr/>
        </p:nvSpPr>
        <p:spPr>
          <a:xfrm>
            <a:off x="2903438" y="1391468"/>
            <a:ext cx="2040943" cy="461665"/>
          </a:xfrm>
          <a:prstGeom prst="rect">
            <a:avLst/>
          </a:prstGeom>
          <a:noFill/>
        </p:spPr>
        <p:txBody>
          <a:bodyPr wrap="none" rtlCol="0">
            <a:spAutoFit/>
          </a:bodyPr>
          <a:lstStyle/>
          <a:p>
            <a:r>
              <a:rPr lang="zh-CN" altLang="en-US" sz="2400" dirty="0">
                <a:latin typeface="Times New Roman" charset="0"/>
              </a:rPr>
              <a:t>其他安全软件</a:t>
            </a:r>
            <a:endParaRPr kumimoji="1" lang="zh-CN" altLang="en-US" sz="2400" dirty="0"/>
          </a:p>
        </p:txBody>
      </p:sp>
      <p:pic>
        <p:nvPicPr>
          <p:cNvPr id="16" name="图片 15">
            <a:hlinkClick r:id="rId3" action="ppaction://hlinksldjump"/>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07069" y="6021360"/>
            <a:ext cx="801561" cy="801561"/>
          </a:xfrm>
          <a:prstGeom prst="rect">
            <a:avLst/>
          </a:prstGeom>
        </p:spPr>
      </p:pic>
    </p:spTree>
    <p:extLst>
      <p:ext uri="{BB962C8B-B14F-4D97-AF65-F5344CB8AC3E}">
        <p14:creationId xmlns:p14="http://schemas.microsoft.com/office/powerpoint/2010/main" xmlns="" val="122610492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 name="文本框"/>
          <p:cNvSpPr>
            <a:spLocks noGrp="1"/>
          </p:cNvSpPr>
          <p:nvPr>
            <p:ph type="title" idx="4294967295"/>
          </p:nvPr>
        </p:nvSpPr>
        <p:spPr>
          <a:xfrm>
            <a:off x="1752600" y="228600"/>
            <a:ext cx="7391400" cy="838200"/>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a:lnSpc>
                <a:spcPct val="100000"/>
              </a:lnSpc>
              <a:spcBef>
                <a:spcPts val="0"/>
              </a:spcBef>
              <a:spcAft>
                <a:spcPts val="0"/>
              </a:spcAft>
              <a:buNone/>
            </a:pPr>
            <a:r>
              <a:rPr lang="zh-CN" altLang="en-US" sz="3200">
                <a:solidFill>
                  <a:srgbClr val="FFFFFF"/>
                </a:solidFill>
                <a:latin typeface="Arial" pitchFamily="34" charset="0"/>
                <a:ea typeface="微软雅黑" charset="0"/>
                <a:cs typeface="Times New Roman" charset="0"/>
              </a:rPr>
              <a:t>网络安全意识相关知识</a:t>
            </a:r>
          </a:p>
        </p:txBody>
      </p:sp>
      <p:sp>
        <p:nvSpPr>
          <p:cNvPr id="812" name="矩形"/>
          <p:cNvSpPr>
            <a:spLocks/>
          </p:cNvSpPr>
          <p:nvPr/>
        </p:nvSpPr>
        <p:spPr>
          <a:xfrm>
            <a:off x="3438525" y="1476377"/>
            <a:ext cx="2255838" cy="366713"/>
          </a:xfrm>
          <a:prstGeom prst="rect">
            <a:avLst/>
          </a:prstGeom>
          <a:noFill/>
          <a:ln w="9525" cap="flat" cmpd="sng">
            <a:noFill/>
            <a:prstDash val="solid"/>
            <a:miter/>
          </a:ln>
          <a:effectLst>
            <a:outerShdw dist="17961" dir="2700000" algn="ctr">
              <a:srgbClr val="333333">
                <a:alpha val="99607"/>
              </a:srgbClr>
            </a:outerShdw>
          </a:effectLst>
        </p:spPr>
        <p:txBody>
          <a:bodyPr vert="horz" wrap="none" lIns="91440" tIns="45720" rIns="91440" bIns="45720" anchor="t" anchorCtr="0">
            <a:prstTxWarp prst="textNoShape">
              <a:avLst/>
            </a:prstTxWarp>
          </a:bodyPr>
          <a:lstStyle/>
          <a:p>
            <a:pPr algn="ctr">
              <a:spcBef>
                <a:spcPct val="50000"/>
              </a:spcBef>
            </a:pPr>
            <a:endParaRPr lang="zh-CN" altLang="en-US" sz="2400" dirty="0">
              <a:solidFill>
                <a:srgbClr val="000000"/>
              </a:solidFill>
              <a:latin typeface="Calibri" charset="0"/>
              <a:ea typeface="宋体" charset="0"/>
              <a:cs typeface="Calibri" charset="0"/>
            </a:endParaRPr>
          </a:p>
        </p:txBody>
      </p:sp>
      <p:sp>
        <p:nvSpPr>
          <p:cNvPr id="813" name="矩形"/>
          <p:cNvSpPr>
            <a:spLocks/>
          </p:cNvSpPr>
          <p:nvPr/>
        </p:nvSpPr>
        <p:spPr>
          <a:xfrm>
            <a:off x="1452562" y="2325633"/>
            <a:ext cx="6395556" cy="336548"/>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fontAlgn="auto">
              <a:defRPr/>
            </a:pPr>
            <a:endParaRPr lang="en-US" altLang="zh-CN" sz="2400" dirty="0">
              <a:solidFill>
                <a:srgbClr val="FF0000"/>
              </a:solidFill>
              <a:latin typeface="Times New Roman" charset="0"/>
              <a:ea typeface="黑体" charset="0"/>
            </a:endParaRPr>
          </a:p>
        </p:txBody>
      </p:sp>
      <p:sp>
        <p:nvSpPr>
          <p:cNvPr id="814" name="矩形"/>
          <p:cNvSpPr>
            <a:spLocks/>
          </p:cNvSpPr>
          <p:nvPr/>
        </p:nvSpPr>
        <p:spPr>
          <a:xfrm>
            <a:off x="1143504" y="2895682"/>
            <a:ext cx="6856995" cy="342849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742950" lvl="1" indent="-285750" algn="l" eaLnBrk="1" fontAlgn="base" latinLnBrk="0" hangingPunct="1">
              <a:lnSpc>
                <a:spcPct val="100000"/>
              </a:lnSpc>
              <a:spcBef>
                <a:spcPct val="20000"/>
              </a:spcBef>
              <a:spcAft>
                <a:spcPts val="0"/>
              </a:spcAft>
              <a:buSzPct val="100000"/>
              <a:buFont typeface="Arial" pitchFamily="34" charset="0"/>
              <a:buChar char="–"/>
            </a:pPr>
            <a:endParaRPr lang="zh-CN" altLang="en-US" sz="900" dirty="0">
              <a:solidFill>
                <a:srgbClr val="FF0000"/>
              </a:solidFill>
              <a:latin typeface="华文楷体" charset="-122"/>
              <a:ea typeface="华文楷体" charset="-122"/>
              <a:cs typeface="黑体" pitchFamily="-84" charset="-122"/>
            </a:endParaRPr>
          </a:p>
          <a:p>
            <a:pPr marL="742950" lvl="1" indent="-285750" algn="l" eaLnBrk="1" fontAlgn="base" latinLnBrk="0" hangingPunct="1">
              <a:lnSpc>
                <a:spcPct val="100000"/>
              </a:lnSpc>
              <a:spcBef>
                <a:spcPct val="20000"/>
              </a:spcBef>
              <a:spcAft>
                <a:spcPts val="0"/>
              </a:spcAft>
              <a:buSzPct val="100000"/>
              <a:buFont typeface="Arial" pitchFamily="34" charset="0"/>
              <a:buChar char="–"/>
            </a:pPr>
            <a:endParaRPr lang="zh-CN" altLang="en-US" sz="1000" dirty="0">
              <a:solidFill>
                <a:schemeClr val="tx1"/>
              </a:solidFill>
              <a:latin typeface="华文楷体" charset="-122"/>
              <a:ea typeface="华文楷体" charset="-122"/>
              <a:cs typeface="Calibri" charset="0"/>
            </a:endParaRPr>
          </a:p>
        </p:txBody>
      </p:sp>
      <p:sp>
        <p:nvSpPr>
          <p:cNvPr id="3" name="文本框 2"/>
          <p:cNvSpPr txBox="1"/>
          <p:nvPr/>
        </p:nvSpPr>
        <p:spPr>
          <a:xfrm>
            <a:off x="1043510" y="1988801"/>
            <a:ext cx="5760799" cy="1477328"/>
          </a:xfrm>
          <a:prstGeom prst="rect">
            <a:avLst/>
          </a:prstGeom>
          <a:noFill/>
        </p:spPr>
        <p:txBody>
          <a:bodyPr wrap="square" rtlCol="0">
            <a:spAutoFit/>
          </a:bodyPr>
          <a:lstStyle/>
          <a:p>
            <a:r>
              <a:rPr lang="zh-CN" altLang="en-US" sz="2400" dirty="0">
                <a:latin typeface="Times New Roman" charset="0"/>
                <a:ea typeface="黑体" charset="0"/>
                <a:cs typeface="黑体" charset="0"/>
              </a:rPr>
              <a:t>了解基本的安全常识，可以让安全软件的功效发挥到最高</a:t>
            </a:r>
            <a:r>
              <a:rPr lang="zh-CN" altLang="en-US" sz="2400" dirty="0" smtClean="0">
                <a:latin typeface="Times New Roman" charset="0"/>
                <a:ea typeface="黑体" charset="0"/>
                <a:cs typeface="黑体" charset="0"/>
              </a:rPr>
              <a:t>，良好的使用习惯可以让风险</a:t>
            </a:r>
            <a:r>
              <a:rPr lang="zh-CN" altLang="en-US" sz="2400" dirty="0">
                <a:latin typeface="Times New Roman" charset="0"/>
                <a:ea typeface="黑体" charset="0"/>
                <a:cs typeface="黑体" charset="0"/>
              </a:rPr>
              <a:t>大大降低：</a:t>
            </a:r>
            <a:endParaRPr lang="en-US" altLang="zh-CN" sz="2400" dirty="0">
              <a:latin typeface="Times New Roman" charset="0"/>
              <a:ea typeface="黑体" charset="0"/>
              <a:cs typeface="黑体" charset="0"/>
            </a:endParaRPr>
          </a:p>
          <a:p>
            <a:endParaRPr kumimoji="1" lang="zh-CN" altLang="en-US" dirty="0"/>
          </a:p>
        </p:txBody>
      </p:sp>
      <p:sp>
        <p:nvSpPr>
          <p:cNvPr id="4" name="文本框 3"/>
          <p:cNvSpPr txBox="1"/>
          <p:nvPr/>
        </p:nvSpPr>
        <p:spPr>
          <a:xfrm>
            <a:off x="899490" y="3212971"/>
            <a:ext cx="5976830" cy="2308324"/>
          </a:xfrm>
          <a:prstGeom prst="rect">
            <a:avLst/>
          </a:prstGeom>
          <a:noFill/>
        </p:spPr>
        <p:txBody>
          <a:bodyPr wrap="square" rtlCol="0">
            <a:spAutoFit/>
          </a:bodyPr>
          <a:lstStyle/>
          <a:p>
            <a:pPr lvl="1">
              <a:buFont typeface="Wingdings" charset="0"/>
              <a:buChar char="Ø"/>
            </a:pPr>
            <a:r>
              <a:rPr lang="zh-CN" altLang="en-US" sz="2400" dirty="0">
                <a:solidFill>
                  <a:srgbClr val="FF0000"/>
                </a:solidFill>
                <a:latin typeface="宋体" charset="0"/>
              </a:rPr>
              <a:t>设密码、打补丁</a:t>
            </a:r>
            <a:endParaRPr lang="en-US" altLang="zh-CN" sz="2400" dirty="0">
              <a:solidFill>
                <a:srgbClr val="FF0000"/>
              </a:solidFill>
              <a:latin typeface="宋体" charset="0"/>
            </a:endParaRPr>
          </a:p>
          <a:p>
            <a:pPr lvl="1">
              <a:buFont typeface="Wingdings" charset="0"/>
              <a:buChar char="Ø"/>
            </a:pPr>
            <a:r>
              <a:rPr lang="zh-CN" altLang="en-US" sz="2400" dirty="0">
                <a:solidFill>
                  <a:srgbClr val="FF0000"/>
                </a:solidFill>
                <a:latin typeface="宋体" charset="0"/>
              </a:rPr>
              <a:t>安装杀毒软并及时升级病毒库</a:t>
            </a:r>
            <a:endParaRPr lang="en-US" altLang="zh-CN" sz="2400" dirty="0">
              <a:solidFill>
                <a:srgbClr val="FF0000"/>
              </a:solidFill>
              <a:latin typeface="宋体" charset="0"/>
            </a:endParaRPr>
          </a:p>
          <a:p>
            <a:pPr lvl="1">
              <a:buFont typeface="Wingdings" charset="0"/>
              <a:buChar char="Ø"/>
            </a:pPr>
            <a:r>
              <a:rPr lang="zh-CN" altLang="en-US" sz="2400" dirty="0">
                <a:solidFill>
                  <a:srgbClr val="FF0000"/>
                </a:solidFill>
                <a:latin typeface="宋体" charset="0"/>
              </a:rPr>
              <a:t>不随便下载程序运行</a:t>
            </a:r>
            <a:endParaRPr lang="en-US" altLang="zh-CN" sz="2400" dirty="0">
              <a:solidFill>
                <a:srgbClr val="FF0000"/>
              </a:solidFill>
              <a:latin typeface="宋体" charset="0"/>
            </a:endParaRPr>
          </a:p>
          <a:p>
            <a:pPr lvl="1">
              <a:buFont typeface="Wingdings" charset="0"/>
              <a:buChar char="Ø"/>
            </a:pPr>
            <a:r>
              <a:rPr lang="zh-CN" altLang="en-US" sz="2400" dirty="0">
                <a:solidFill>
                  <a:srgbClr val="FF0000"/>
                </a:solidFill>
                <a:latin typeface="宋体" charset="0"/>
              </a:rPr>
              <a:t>不访问一些来历不明的网页链接</a:t>
            </a:r>
            <a:endParaRPr lang="en-US" altLang="zh-CN" sz="2400" dirty="0">
              <a:solidFill>
                <a:srgbClr val="FF0000"/>
              </a:solidFill>
              <a:latin typeface="宋体" charset="0"/>
            </a:endParaRPr>
          </a:p>
          <a:p>
            <a:pPr lvl="1">
              <a:buFont typeface="Wingdings" charset="0"/>
              <a:buChar char="Ø"/>
            </a:pPr>
            <a:r>
              <a:rPr lang="zh-CN" altLang="en-US" sz="2400" dirty="0">
                <a:solidFill>
                  <a:srgbClr val="FF0000"/>
                </a:solidFill>
                <a:latin typeface="宋体" charset="0"/>
              </a:rPr>
              <a:t>不使用的情况下尽量关闭机器</a:t>
            </a:r>
            <a:endParaRPr lang="en-US" altLang="zh-CN" sz="2400" dirty="0">
              <a:solidFill>
                <a:srgbClr val="FF0000"/>
              </a:solidFill>
              <a:latin typeface="宋体" charset="0"/>
            </a:endParaRPr>
          </a:p>
          <a:p>
            <a:pPr lvl="1">
              <a:buFont typeface="Wingdings" charset="0"/>
              <a:buChar char="Ø"/>
            </a:pPr>
            <a:r>
              <a:rPr lang="zh-CN" altLang="en-US" sz="2400" dirty="0">
                <a:solidFill>
                  <a:srgbClr val="FF0000"/>
                </a:solidFill>
                <a:latin typeface="宋体" charset="0"/>
              </a:rPr>
              <a:t>经常备份重要数据（加密存储后备份）</a:t>
            </a:r>
          </a:p>
        </p:txBody>
      </p:sp>
      <p:sp>
        <p:nvSpPr>
          <p:cNvPr id="21" name="矩形"/>
          <p:cNvSpPr>
            <a:spLocks/>
          </p:cNvSpPr>
          <p:nvPr/>
        </p:nvSpPr>
        <p:spPr>
          <a:xfrm>
            <a:off x="3438525" y="1476377"/>
            <a:ext cx="2255838" cy="366713"/>
          </a:xfrm>
          <a:prstGeom prst="rect">
            <a:avLst/>
          </a:prstGeom>
          <a:noFill/>
          <a:ln w="9525" cap="flat" cmpd="sng">
            <a:noFill/>
            <a:prstDash val="solid"/>
            <a:miter/>
          </a:ln>
          <a:effectLst>
            <a:outerShdw dist="17961" dir="2700000" algn="ctr">
              <a:srgbClr val="333333">
                <a:alpha val="99607"/>
              </a:srgbClr>
            </a:outerShdw>
          </a:effectLst>
        </p:spPr>
        <p:txBody>
          <a:bodyPr vert="horz" wrap="none" lIns="91440" tIns="45720" rIns="91440" bIns="45720" anchor="t" anchorCtr="0">
            <a:prstTxWarp prst="textNoShape">
              <a:avLst/>
            </a:prstTxWarp>
          </a:bodyPr>
          <a:lstStyle/>
          <a:p>
            <a:pPr algn="ctr">
              <a:spcBef>
                <a:spcPct val="50000"/>
              </a:spcBef>
            </a:pPr>
            <a:endParaRPr lang="zh-CN" altLang="en-US" sz="2400" dirty="0">
              <a:solidFill>
                <a:srgbClr val="000000"/>
              </a:solidFill>
              <a:latin typeface="Calibri" charset="0"/>
              <a:ea typeface="宋体" charset="0"/>
              <a:cs typeface="Calibri" charset="0"/>
            </a:endParaRPr>
          </a:p>
        </p:txBody>
      </p:sp>
      <p:grpSp>
        <p:nvGrpSpPr>
          <p:cNvPr id="23" name="组合 22"/>
          <p:cNvGrpSpPr/>
          <p:nvPr/>
        </p:nvGrpSpPr>
        <p:grpSpPr>
          <a:xfrm>
            <a:off x="755470" y="1476377"/>
            <a:ext cx="6192860" cy="4328953"/>
            <a:chOff x="755470" y="1476377"/>
            <a:chExt cx="6192860" cy="4328953"/>
          </a:xfrm>
        </p:grpSpPr>
        <p:sp>
          <p:nvSpPr>
            <p:cNvPr id="24" name="圆角矩形"/>
            <p:cNvSpPr>
              <a:spLocks/>
            </p:cNvSpPr>
            <p:nvPr/>
          </p:nvSpPr>
          <p:spPr>
            <a:xfrm>
              <a:off x="755470" y="1724310"/>
              <a:ext cx="6192860" cy="4081020"/>
            </a:xfrm>
            <a:prstGeom prst="roundRect">
              <a:avLst>
                <a:gd name="adj" fmla="val 16666"/>
              </a:avLst>
            </a:prstGeom>
            <a:noFill/>
            <a:ln w="19050" cap="flat" cmpd="sng">
              <a:solidFill>
                <a:srgbClr val="8AC246"/>
              </a:solidFill>
              <a:prstDash val="solid"/>
              <a:round/>
            </a:ln>
          </p:spPr>
        </p:sp>
        <p:grpSp>
          <p:nvGrpSpPr>
            <p:cNvPr id="25" name="组合"/>
            <p:cNvGrpSpPr>
              <a:grpSpLocks/>
            </p:cNvGrpSpPr>
            <p:nvPr/>
          </p:nvGrpSpPr>
          <p:grpSpPr>
            <a:xfrm>
              <a:off x="1475570" y="1525251"/>
              <a:ext cx="4686299" cy="463549"/>
              <a:chOff x="2225675" y="1447800"/>
              <a:chExt cx="4686299" cy="463550"/>
            </a:xfrm>
          </p:grpSpPr>
          <p:sp>
            <p:nvSpPr>
              <p:cNvPr id="27" name="圆角矩形"/>
              <p:cNvSpPr>
                <a:spLocks/>
              </p:cNvSpPr>
              <p:nvPr/>
            </p:nvSpPr>
            <p:spPr>
              <a:xfrm>
                <a:off x="2225675" y="1447800"/>
                <a:ext cx="4686299" cy="463550"/>
              </a:xfrm>
              <a:prstGeom prst="roundRect">
                <a:avLst>
                  <a:gd name="adj" fmla="val 17509"/>
                </a:avLst>
              </a:prstGeom>
              <a:solidFill>
                <a:srgbClr val="00B050"/>
              </a:solidFill>
              <a:ln w="9525" cap="flat" cmpd="sng">
                <a:noFill/>
                <a:prstDash val="solid"/>
                <a:round/>
              </a:ln>
            </p:spPr>
          </p:sp>
          <p:grpSp>
            <p:nvGrpSpPr>
              <p:cNvPr id="28" name="组合"/>
              <p:cNvGrpSpPr>
                <a:grpSpLocks/>
              </p:cNvGrpSpPr>
              <p:nvPr/>
            </p:nvGrpSpPr>
            <p:grpSpPr>
              <a:xfrm>
                <a:off x="2225675" y="1447800"/>
                <a:ext cx="4605462" cy="428779"/>
                <a:chOff x="2225675" y="1447800"/>
                <a:chExt cx="4605462" cy="428779"/>
              </a:xfrm>
            </p:grpSpPr>
            <p:sp>
              <p:nvSpPr>
                <p:cNvPr id="29" name="圆角矩形"/>
                <p:cNvSpPr>
                  <a:spLocks/>
                </p:cNvSpPr>
                <p:nvPr/>
              </p:nvSpPr>
              <p:spPr>
                <a:xfrm>
                  <a:off x="2225675" y="1765523"/>
                  <a:ext cx="4605462" cy="111056"/>
                </a:xfrm>
                <a:prstGeom prst="roundRect">
                  <a:avLst>
                    <a:gd name="adj" fmla="val 50000"/>
                  </a:avLst>
                </a:prstGeom>
                <a:gradFill rotWithShape="1">
                  <a:gsLst>
                    <a:gs pos="0">
                      <a:srgbClr val="8AC246">
                        <a:alpha val="0"/>
                      </a:srgbClr>
                    </a:gs>
                    <a:gs pos="100000">
                      <a:srgbClr val="D7E9BF">
                        <a:alpha val="100000"/>
                      </a:srgbClr>
                    </a:gs>
                  </a:gsLst>
                  <a:lin ang="5400000" scaled="1"/>
                </a:gradFill>
                <a:ln w="9525" cap="flat" cmpd="sng">
                  <a:noFill/>
                  <a:prstDash val="solid"/>
                  <a:round/>
                </a:ln>
              </p:spPr>
            </p:sp>
            <p:sp>
              <p:nvSpPr>
                <p:cNvPr id="30" name="圆角矩形"/>
                <p:cNvSpPr>
                  <a:spLocks/>
                </p:cNvSpPr>
                <p:nvPr/>
              </p:nvSpPr>
              <p:spPr>
                <a:xfrm>
                  <a:off x="2225675" y="1447800"/>
                  <a:ext cx="4605462" cy="111056"/>
                </a:xfrm>
                <a:prstGeom prst="roundRect">
                  <a:avLst>
                    <a:gd name="adj" fmla="val 50000"/>
                  </a:avLst>
                </a:prstGeom>
                <a:gradFill rotWithShape="1">
                  <a:gsLst>
                    <a:gs pos="0">
                      <a:srgbClr val="D9EBC5">
                        <a:alpha val="100000"/>
                      </a:srgbClr>
                    </a:gs>
                    <a:gs pos="100000">
                      <a:srgbClr val="8AC246">
                        <a:alpha val="0"/>
                      </a:srgbClr>
                    </a:gs>
                  </a:gsLst>
                  <a:lin ang="5400000" scaled="1"/>
                </a:gradFill>
                <a:ln w="9525" cap="flat" cmpd="sng">
                  <a:noFill/>
                  <a:prstDash val="solid"/>
                  <a:round/>
                </a:ln>
              </p:spPr>
            </p:sp>
          </p:grpSp>
        </p:grpSp>
        <p:sp>
          <p:nvSpPr>
            <p:cNvPr id="26" name="矩形"/>
            <p:cNvSpPr>
              <a:spLocks/>
            </p:cNvSpPr>
            <p:nvPr/>
          </p:nvSpPr>
          <p:spPr>
            <a:xfrm>
              <a:off x="3438525" y="1476377"/>
              <a:ext cx="2255838" cy="366713"/>
            </a:xfrm>
            <a:prstGeom prst="rect">
              <a:avLst/>
            </a:prstGeom>
            <a:noFill/>
            <a:ln w="9525" cap="flat" cmpd="sng">
              <a:noFill/>
              <a:prstDash val="solid"/>
              <a:miter/>
            </a:ln>
            <a:effectLst>
              <a:outerShdw dist="17961" dir="2700000" algn="ctr">
                <a:srgbClr val="333333">
                  <a:alpha val="99607"/>
                </a:srgbClr>
              </a:outerShdw>
            </a:effectLst>
          </p:spPr>
          <p:txBody>
            <a:bodyPr vert="horz" wrap="none" lIns="91440" tIns="45720" rIns="91440" bIns="45720" anchor="t" anchorCtr="0">
              <a:prstTxWarp prst="textNoShape">
                <a:avLst/>
              </a:prstTxWarp>
            </a:bodyPr>
            <a:lstStyle/>
            <a:p>
              <a:pPr algn="ctr">
                <a:spcBef>
                  <a:spcPct val="50000"/>
                </a:spcBef>
              </a:pPr>
              <a:endParaRPr lang="zh-CN" altLang="en-US" sz="2400" dirty="0">
                <a:solidFill>
                  <a:srgbClr val="000000"/>
                </a:solidFill>
                <a:latin typeface="Calibri" charset="0"/>
                <a:ea typeface="宋体" charset="0"/>
                <a:cs typeface="Calibri" charset="0"/>
              </a:endParaRPr>
            </a:p>
          </p:txBody>
        </p:sp>
      </p:grpSp>
      <p:sp>
        <p:nvSpPr>
          <p:cNvPr id="2" name="文本框 1"/>
          <p:cNvSpPr txBox="1"/>
          <p:nvPr/>
        </p:nvSpPr>
        <p:spPr>
          <a:xfrm>
            <a:off x="1907630" y="1484730"/>
            <a:ext cx="3897221" cy="461665"/>
          </a:xfrm>
          <a:prstGeom prst="rect">
            <a:avLst/>
          </a:prstGeom>
          <a:noFill/>
        </p:spPr>
        <p:txBody>
          <a:bodyPr wrap="none" rtlCol="0">
            <a:spAutoFit/>
          </a:bodyPr>
          <a:lstStyle/>
          <a:p>
            <a:r>
              <a:rPr lang="zh-CN" altLang="en-US" sz="2400" dirty="0">
                <a:latin typeface="Times New Roman" charset="0"/>
              </a:rPr>
              <a:t>良好的安全意识和使用习惯</a:t>
            </a:r>
            <a:endParaRPr kumimoji="1" lang="zh-CN" altLang="en-US" sz="2400" dirty="0"/>
          </a:p>
        </p:txBody>
      </p:sp>
      <p:pic>
        <p:nvPicPr>
          <p:cNvPr id="18" name="图片 17">
            <a:hlinkClick r:id="rId3" action="ppaction://hlinksldjump"/>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07069" y="6021360"/>
            <a:ext cx="801561" cy="801561"/>
          </a:xfrm>
          <a:prstGeom prst="rect">
            <a:avLst/>
          </a:prstGeom>
        </p:spPr>
      </p:pic>
    </p:spTree>
    <p:extLst>
      <p:ext uri="{BB962C8B-B14F-4D97-AF65-F5344CB8AC3E}">
        <p14:creationId xmlns:p14="http://schemas.microsoft.com/office/powerpoint/2010/main" xmlns="" val="122610492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 name="文本框"/>
          <p:cNvSpPr>
            <a:spLocks noGrp="1"/>
          </p:cNvSpPr>
          <p:nvPr>
            <p:ph type="title" idx="4294967295"/>
          </p:nvPr>
        </p:nvSpPr>
        <p:spPr>
          <a:xfrm>
            <a:off x="1752600" y="228600"/>
            <a:ext cx="7391400" cy="838200"/>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a:lnSpc>
                <a:spcPct val="100000"/>
              </a:lnSpc>
              <a:spcBef>
                <a:spcPts val="0"/>
              </a:spcBef>
              <a:spcAft>
                <a:spcPts val="0"/>
              </a:spcAft>
              <a:buNone/>
            </a:pPr>
            <a:r>
              <a:rPr lang="zh-CN" altLang="en-US" sz="3200">
                <a:solidFill>
                  <a:srgbClr val="FFFFFF"/>
                </a:solidFill>
                <a:latin typeface="Arial" pitchFamily="34" charset="0"/>
                <a:ea typeface="微软雅黑" charset="0"/>
                <a:cs typeface="Times New Roman" charset="0"/>
              </a:rPr>
              <a:t>网络安全意识相关知识</a:t>
            </a:r>
          </a:p>
        </p:txBody>
      </p:sp>
      <p:sp>
        <p:nvSpPr>
          <p:cNvPr id="812" name="矩形"/>
          <p:cNvSpPr>
            <a:spLocks/>
          </p:cNvSpPr>
          <p:nvPr/>
        </p:nvSpPr>
        <p:spPr>
          <a:xfrm>
            <a:off x="3438525" y="1476377"/>
            <a:ext cx="2255838" cy="366713"/>
          </a:xfrm>
          <a:prstGeom prst="rect">
            <a:avLst/>
          </a:prstGeom>
          <a:noFill/>
          <a:ln w="9525" cap="flat" cmpd="sng">
            <a:noFill/>
            <a:prstDash val="solid"/>
            <a:miter/>
          </a:ln>
          <a:effectLst>
            <a:outerShdw dist="17961" dir="2700000" algn="ctr">
              <a:srgbClr val="333333">
                <a:alpha val="99607"/>
              </a:srgbClr>
            </a:outerShdw>
          </a:effectLst>
        </p:spPr>
        <p:txBody>
          <a:bodyPr vert="horz" wrap="none" lIns="91440" tIns="45720" rIns="91440" bIns="45720" anchor="t" anchorCtr="0">
            <a:prstTxWarp prst="textNoShape">
              <a:avLst/>
            </a:prstTxWarp>
          </a:bodyPr>
          <a:lstStyle/>
          <a:p>
            <a:pPr algn="ctr">
              <a:spcBef>
                <a:spcPct val="50000"/>
              </a:spcBef>
            </a:pPr>
            <a:endParaRPr lang="zh-CN" altLang="en-US" sz="2400" dirty="0">
              <a:solidFill>
                <a:srgbClr val="000000"/>
              </a:solidFill>
              <a:latin typeface="Calibri" charset="0"/>
              <a:ea typeface="宋体" charset="0"/>
              <a:cs typeface="Calibri" charset="0"/>
            </a:endParaRPr>
          </a:p>
        </p:txBody>
      </p:sp>
      <p:sp>
        <p:nvSpPr>
          <p:cNvPr id="813" name="矩形"/>
          <p:cNvSpPr>
            <a:spLocks/>
          </p:cNvSpPr>
          <p:nvPr/>
        </p:nvSpPr>
        <p:spPr>
          <a:xfrm>
            <a:off x="1452562" y="2325633"/>
            <a:ext cx="6395556" cy="336548"/>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fontAlgn="auto">
              <a:defRPr/>
            </a:pPr>
            <a:endParaRPr lang="en-US" altLang="zh-CN" sz="2400" dirty="0">
              <a:solidFill>
                <a:srgbClr val="FF0000"/>
              </a:solidFill>
              <a:latin typeface="Times New Roman" charset="0"/>
              <a:ea typeface="黑体" charset="0"/>
            </a:endParaRPr>
          </a:p>
        </p:txBody>
      </p:sp>
      <p:sp>
        <p:nvSpPr>
          <p:cNvPr id="814" name="矩形"/>
          <p:cNvSpPr>
            <a:spLocks/>
          </p:cNvSpPr>
          <p:nvPr/>
        </p:nvSpPr>
        <p:spPr>
          <a:xfrm>
            <a:off x="1143504" y="2895682"/>
            <a:ext cx="6856995" cy="342849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742950" lvl="1" indent="-285750" algn="l" eaLnBrk="1" fontAlgn="base" latinLnBrk="0" hangingPunct="1">
              <a:lnSpc>
                <a:spcPct val="100000"/>
              </a:lnSpc>
              <a:spcBef>
                <a:spcPct val="20000"/>
              </a:spcBef>
              <a:spcAft>
                <a:spcPts val="0"/>
              </a:spcAft>
              <a:buSzPct val="100000"/>
              <a:buFont typeface="Arial" pitchFamily="34" charset="0"/>
              <a:buChar char="–"/>
            </a:pPr>
            <a:endParaRPr lang="zh-CN" altLang="en-US" sz="900" dirty="0">
              <a:solidFill>
                <a:srgbClr val="FF0000"/>
              </a:solidFill>
              <a:latin typeface="华文楷体" charset="-122"/>
              <a:ea typeface="华文楷体" charset="-122"/>
              <a:cs typeface="黑体" pitchFamily="-84" charset="-122"/>
            </a:endParaRPr>
          </a:p>
          <a:p>
            <a:pPr marL="742950" lvl="1" indent="-285750" algn="l" eaLnBrk="1" fontAlgn="base" latinLnBrk="0" hangingPunct="1">
              <a:lnSpc>
                <a:spcPct val="100000"/>
              </a:lnSpc>
              <a:spcBef>
                <a:spcPct val="20000"/>
              </a:spcBef>
              <a:spcAft>
                <a:spcPts val="0"/>
              </a:spcAft>
              <a:buSzPct val="100000"/>
              <a:buFont typeface="Arial" pitchFamily="34" charset="0"/>
              <a:buChar char="–"/>
            </a:pPr>
            <a:endParaRPr lang="zh-CN" altLang="en-US" sz="1000" dirty="0">
              <a:solidFill>
                <a:schemeClr val="tx1"/>
              </a:solidFill>
              <a:latin typeface="华文楷体" charset="-122"/>
              <a:ea typeface="华文楷体" charset="-122"/>
              <a:cs typeface="Calibri" charset="0"/>
            </a:endParaRPr>
          </a:p>
        </p:txBody>
      </p:sp>
      <p:sp>
        <p:nvSpPr>
          <p:cNvPr id="3" name="文本框 2"/>
          <p:cNvSpPr txBox="1"/>
          <p:nvPr/>
        </p:nvSpPr>
        <p:spPr>
          <a:xfrm>
            <a:off x="899490" y="2199866"/>
            <a:ext cx="5904820" cy="2954655"/>
          </a:xfrm>
          <a:prstGeom prst="rect">
            <a:avLst/>
          </a:prstGeom>
          <a:noFill/>
        </p:spPr>
        <p:txBody>
          <a:bodyPr wrap="square" rtlCol="0">
            <a:spAutoFit/>
          </a:bodyPr>
          <a:lstStyle/>
          <a:p>
            <a:r>
              <a:rPr lang="zh-CN" altLang="en-US" sz="2400" b="0" dirty="0">
                <a:latin typeface="Times New Roman" charset="0"/>
                <a:ea typeface="黑体" charset="0"/>
                <a:cs typeface="黑体" charset="0"/>
              </a:rPr>
              <a:t>不要随意将移动终端连接到内部网络的设备上，哪怕仅仅是充电</a:t>
            </a:r>
            <a:endParaRPr lang="en-US" altLang="zh-CN" sz="2400" b="0" dirty="0">
              <a:latin typeface="Times New Roman" charset="0"/>
              <a:ea typeface="黑体" charset="0"/>
              <a:cs typeface="黑体" charset="0"/>
            </a:endParaRPr>
          </a:p>
          <a:p>
            <a:endParaRPr lang="en-US" altLang="zh-CN" sz="2400" b="0" dirty="0">
              <a:latin typeface="Times New Roman" charset="0"/>
              <a:ea typeface="黑体" charset="0"/>
              <a:cs typeface="黑体" charset="0"/>
            </a:endParaRPr>
          </a:p>
          <a:p>
            <a:r>
              <a:rPr lang="zh-CN" altLang="en-US" sz="2400" b="0" dirty="0">
                <a:latin typeface="Times New Roman" charset="0"/>
                <a:ea typeface="黑体" charset="0"/>
                <a:cs typeface="黑体" charset="0"/>
              </a:rPr>
              <a:t>不要随便安装不受信的</a:t>
            </a:r>
            <a:r>
              <a:rPr lang="en-US" altLang="zh-CN" sz="2400" b="0" dirty="0">
                <a:latin typeface="Times New Roman" charset="0"/>
                <a:ea typeface="黑体" charset="0"/>
                <a:cs typeface="黑体" charset="0"/>
              </a:rPr>
              <a:t>app</a:t>
            </a:r>
          </a:p>
          <a:p>
            <a:endParaRPr lang="en-US" altLang="zh-CN" sz="2400" b="0" dirty="0">
              <a:latin typeface="Times New Roman" charset="0"/>
              <a:ea typeface="黑体" charset="0"/>
              <a:cs typeface="黑体" charset="0"/>
            </a:endParaRPr>
          </a:p>
          <a:p>
            <a:r>
              <a:rPr lang="zh-CN" altLang="en-US" sz="2400" b="0" dirty="0">
                <a:latin typeface="Times New Roman" charset="0"/>
                <a:ea typeface="黑体" charset="0"/>
                <a:cs typeface="黑体" charset="0"/>
              </a:rPr>
              <a:t>移动终端上存储的隐私信息尽可能的加密存储</a:t>
            </a:r>
            <a:endParaRPr lang="en-US" altLang="zh-CN" sz="2400" b="0" dirty="0">
              <a:latin typeface="Times New Roman" charset="0"/>
              <a:ea typeface="黑体" charset="0"/>
              <a:cs typeface="黑体" charset="0"/>
            </a:endParaRPr>
          </a:p>
          <a:p>
            <a:endParaRPr kumimoji="1" lang="zh-CN" altLang="en-US" dirty="0"/>
          </a:p>
        </p:txBody>
      </p:sp>
      <p:grpSp>
        <p:nvGrpSpPr>
          <p:cNvPr id="14" name="组合 13"/>
          <p:cNvGrpSpPr/>
          <p:nvPr/>
        </p:nvGrpSpPr>
        <p:grpSpPr>
          <a:xfrm>
            <a:off x="539440" y="1340711"/>
            <a:ext cx="6552910" cy="4464620"/>
            <a:chOff x="755470" y="1476377"/>
            <a:chExt cx="6192860" cy="4328953"/>
          </a:xfrm>
        </p:grpSpPr>
        <p:sp>
          <p:nvSpPr>
            <p:cNvPr id="15" name="圆角矩形"/>
            <p:cNvSpPr>
              <a:spLocks/>
            </p:cNvSpPr>
            <p:nvPr/>
          </p:nvSpPr>
          <p:spPr>
            <a:xfrm>
              <a:off x="755470" y="1724310"/>
              <a:ext cx="6192860" cy="4081020"/>
            </a:xfrm>
            <a:prstGeom prst="roundRect">
              <a:avLst>
                <a:gd name="adj" fmla="val 16666"/>
              </a:avLst>
            </a:prstGeom>
            <a:noFill/>
            <a:ln w="19050" cap="flat" cmpd="sng">
              <a:solidFill>
                <a:srgbClr val="8AC246"/>
              </a:solidFill>
              <a:prstDash val="solid"/>
              <a:round/>
            </a:ln>
          </p:spPr>
        </p:sp>
        <p:grpSp>
          <p:nvGrpSpPr>
            <p:cNvPr id="16" name="组合"/>
            <p:cNvGrpSpPr>
              <a:grpSpLocks/>
            </p:cNvGrpSpPr>
            <p:nvPr/>
          </p:nvGrpSpPr>
          <p:grpSpPr>
            <a:xfrm>
              <a:off x="1475570" y="1525251"/>
              <a:ext cx="4686299" cy="463549"/>
              <a:chOff x="2225675" y="1447800"/>
              <a:chExt cx="4686299" cy="463550"/>
            </a:xfrm>
          </p:grpSpPr>
          <p:sp>
            <p:nvSpPr>
              <p:cNvPr id="18" name="圆角矩形"/>
              <p:cNvSpPr>
                <a:spLocks/>
              </p:cNvSpPr>
              <p:nvPr/>
            </p:nvSpPr>
            <p:spPr>
              <a:xfrm>
                <a:off x="2225675" y="1447800"/>
                <a:ext cx="4686299" cy="463550"/>
              </a:xfrm>
              <a:prstGeom prst="roundRect">
                <a:avLst>
                  <a:gd name="adj" fmla="val 17509"/>
                </a:avLst>
              </a:prstGeom>
              <a:solidFill>
                <a:srgbClr val="00B050"/>
              </a:solidFill>
              <a:ln w="9525" cap="flat" cmpd="sng">
                <a:noFill/>
                <a:prstDash val="solid"/>
                <a:round/>
              </a:ln>
            </p:spPr>
          </p:sp>
          <p:grpSp>
            <p:nvGrpSpPr>
              <p:cNvPr id="19" name="组合"/>
              <p:cNvGrpSpPr>
                <a:grpSpLocks/>
              </p:cNvGrpSpPr>
              <p:nvPr/>
            </p:nvGrpSpPr>
            <p:grpSpPr>
              <a:xfrm>
                <a:off x="2225675" y="1447800"/>
                <a:ext cx="4605462" cy="428779"/>
                <a:chOff x="2225675" y="1447800"/>
                <a:chExt cx="4605462" cy="428779"/>
              </a:xfrm>
            </p:grpSpPr>
            <p:sp>
              <p:nvSpPr>
                <p:cNvPr id="20" name="圆角矩形"/>
                <p:cNvSpPr>
                  <a:spLocks/>
                </p:cNvSpPr>
                <p:nvPr/>
              </p:nvSpPr>
              <p:spPr>
                <a:xfrm>
                  <a:off x="2225675" y="1765523"/>
                  <a:ext cx="4605462" cy="111056"/>
                </a:xfrm>
                <a:prstGeom prst="roundRect">
                  <a:avLst>
                    <a:gd name="adj" fmla="val 50000"/>
                  </a:avLst>
                </a:prstGeom>
                <a:gradFill rotWithShape="1">
                  <a:gsLst>
                    <a:gs pos="0">
                      <a:srgbClr val="8AC246">
                        <a:alpha val="0"/>
                      </a:srgbClr>
                    </a:gs>
                    <a:gs pos="100000">
                      <a:srgbClr val="D7E9BF">
                        <a:alpha val="100000"/>
                      </a:srgbClr>
                    </a:gs>
                  </a:gsLst>
                  <a:lin ang="5400000" scaled="1"/>
                </a:gradFill>
                <a:ln w="9525" cap="flat" cmpd="sng">
                  <a:noFill/>
                  <a:prstDash val="solid"/>
                  <a:round/>
                </a:ln>
              </p:spPr>
            </p:sp>
            <p:sp>
              <p:nvSpPr>
                <p:cNvPr id="21" name="圆角矩形"/>
                <p:cNvSpPr>
                  <a:spLocks/>
                </p:cNvSpPr>
                <p:nvPr/>
              </p:nvSpPr>
              <p:spPr>
                <a:xfrm>
                  <a:off x="2225675" y="1447800"/>
                  <a:ext cx="4605462" cy="111056"/>
                </a:xfrm>
                <a:prstGeom prst="roundRect">
                  <a:avLst>
                    <a:gd name="adj" fmla="val 50000"/>
                  </a:avLst>
                </a:prstGeom>
                <a:gradFill rotWithShape="1">
                  <a:gsLst>
                    <a:gs pos="0">
                      <a:srgbClr val="D9EBC5">
                        <a:alpha val="100000"/>
                      </a:srgbClr>
                    </a:gs>
                    <a:gs pos="100000">
                      <a:srgbClr val="8AC246">
                        <a:alpha val="0"/>
                      </a:srgbClr>
                    </a:gs>
                  </a:gsLst>
                  <a:lin ang="5400000" scaled="1"/>
                </a:gradFill>
                <a:ln w="9525" cap="flat" cmpd="sng">
                  <a:noFill/>
                  <a:prstDash val="solid"/>
                  <a:round/>
                </a:ln>
              </p:spPr>
            </p:sp>
          </p:grpSp>
        </p:grpSp>
        <p:sp>
          <p:nvSpPr>
            <p:cNvPr id="17" name="矩形"/>
            <p:cNvSpPr>
              <a:spLocks/>
            </p:cNvSpPr>
            <p:nvPr/>
          </p:nvSpPr>
          <p:spPr>
            <a:xfrm>
              <a:off x="3438525" y="1476377"/>
              <a:ext cx="2255838" cy="366713"/>
            </a:xfrm>
            <a:prstGeom prst="rect">
              <a:avLst/>
            </a:prstGeom>
            <a:noFill/>
            <a:ln w="9525" cap="flat" cmpd="sng">
              <a:noFill/>
              <a:prstDash val="solid"/>
              <a:miter/>
            </a:ln>
            <a:effectLst>
              <a:outerShdw dist="17961" dir="2700000" algn="ctr">
                <a:srgbClr val="333333">
                  <a:alpha val="99607"/>
                </a:srgbClr>
              </a:outerShdw>
            </a:effectLst>
          </p:spPr>
          <p:txBody>
            <a:bodyPr vert="horz" wrap="none" lIns="91440" tIns="45720" rIns="91440" bIns="45720" anchor="t" anchorCtr="0">
              <a:prstTxWarp prst="textNoShape">
                <a:avLst/>
              </a:prstTxWarp>
            </a:bodyPr>
            <a:lstStyle/>
            <a:p>
              <a:pPr algn="ctr">
                <a:spcBef>
                  <a:spcPct val="50000"/>
                </a:spcBef>
              </a:pPr>
              <a:endParaRPr lang="zh-CN" altLang="en-US" sz="2400" dirty="0">
                <a:solidFill>
                  <a:srgbClr val="000000"/>
                </a:solidFill>
                <a:latin typeface="Calibri" charset="0"/>
                <a:ea typeface="宋体" charset="0"/>
                <a:cs typeface="Calibri" charset="0"/>
              </a:endParaRPr>
            </a:p>
          </p:txBody>
        </p:sp>
      </p:grpSp>
      <p:sp>
        <p:nvSpPr>
          <p:cNvPr id="2" name="文本框 1"/>
          <p:cNvSpPr txBox="1"/>
          <p:nvPr/>
        </p:nvSpPr>
        <p:spPr>
          <a:xfrm>
            <a:off x="1403560" y="1412720"/>
            <a:ext cx="4822154" cy="461665"/>
          </a:xfrm>
          <a:prstGeom prst="rect">
            <a:avLst/>
          </a:prstGeom>
          <a:noFill/>
        </p:spPr>
        <p:txBody>
          <a:bodyPr wrap="none" rtlCol="0">
            <a:spAutoFit/>
          </a:bodyPr>
          <a:lstStyle/>
          <a:p>
            <a:r>
              <a:rPr lang="zh-CN" altLang="en-US" sz="2400" dirty="0">
                <a:latin typeface="Times New Roman" charset="0"/>
              </a:rPr>
              <a:t>注意事项</a:t>
            </a:r>
            <a:r>
              <a:rPr lang="en-US" altLang="zh-CN" sz="2400" dirty="0">
                <a:latin typeface="Times New Roman" charset="0"/>
              </a:rPr>
              <a:t>——</a:t>
            </a:r>
            <a:r>
              <a:rPr lang="zh-CN" altLang="en-US" sz="2400" dirty="0">
                <a:latin typeface="Times New Roman" charset="0"/>
              </a:rPr>
              <a:t>智能移动终端的使用</a:t>
            </a:r>
            <a:endParaRPr kumimoji="1" lang="zh-CN" altLang="en-US" sz="2400" dirty="0"/>
          </a:p>
        </p:txBody>
      </p:sp>
    </p:spTree>
    <p:extLst>
      <p:ext uri="{BB962C8B-B14F-4D97-AF65-F5344CB8AC3E}">
        <p14:creationId xmlns:p14="http://schemas.microsoft.com/office/powerpoint/2010/main" xmlns="" val="122610492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txBox="1">
            <a:spLocks/>
          </p:cNvSpPr>
          <p:nvPr/>
        </p:nvSpPr>
        <p:spPr>
          <a:xfrm>
            <a:off x="1752600" y="228600"/>
            <a:ext cx="7391400" cy="838200"/>
          </a:xfrm>
          <a:prstGeom prst="rect">
            <a:avLst/>
          </a:prstGeom>
          <a:noFill/>
          <a:ln w="9525" cap="flat" cmpd="sng">
            <a:noFill/>
            <a:prstDash val="solid"/>
            <a:miter/>
          </a:ln>
        </p:spPr>
        <p:txBody>
          <a:bodyPr vert="horz" wrap="square" lIns="91440" tIns="45720" rIns="91440" bIns="45720" rtlCol="0" anchor="ctr" anchorCtr="0">
            <a:prstTxWarp prst="textNoShape">
              <a:avLst/>
            </a:prstTxWarp>
            <a:normAutofit/>
          </a:bodyPr>
          <a:lstStyle>
            <a:lvl1pPr algn="ctr" defTabSz="914400" rtl="0" eaLnBrk="1" latinLnBrk="0" hangingPunct="1">
              <a:spcBef>
                <a:spcPct val="0"/>
              </a:spcBef>
              <a:buNone/>
              <a:defRPr sz="4400" kern="1200">
                <a:solidFill>
                  <a:schemeClr val="tx1"/>
                </a:solidFill>
                <a:latin typeface="方正大标宋简体" pitchFamily="2" charset="-122"/>
                <a:ea typeface="方正大标宋简体" pitchFamily="2" charset="-122"/>
                <a:cs typeface="+mj-cs"/>
              </a:defRPr>
            </a:lvl1pPr>
          </a:lstStyle>
          <a:p>
            <a:pPr algn="l">
              <a:spcBef>
                <a:spcPts val="0"/>
              </a:spcBef>
            </a:pPr>
            <a:r>
              <a:rPr lang="zh-CN" altLang="en-US" sz="3200" b="0" dirty="0" smtClean="0">
                <a:solidFill>
                  <a:srgbClr val="FFFFFF"/>
                </a:solidFill>
                <a:latin typeface="Arial" pitchFamily="34" charset="0"/>
                <a:ea typeface="微软雅黑" charset="0"/>
                <a:cs typeface="Times New Roman" charset="0"/>
              </a:rPr>
              <a:t>网络安全意识相关知识</a:t>
            </a:r>
            <a:endParaRPr lang="zh-CN" altLang="en-US" sz="3200" b="0" dirty="0">
              <a:solidFill>
                <a:srgbClr val="FFFFFF"/>
              </a:solidFill>
              <a:latin typeface="Arial" pitchFamily="34" charset="0"/>
              <a:ea typeface="微软雅黑" charset="0"/>
              <a:cs typeface="Times New Roman" charset="0"/>
            </a:endParaRPr>
          </a:p>
        </p:txBody>
      </p:sp>
      <p:sp>
        <p:nvSpPr>
          <p:cNvPr id="3" name="矩形"/>
          <p:cNvSpPr>
            <a:spLocks/>
          </p:cNvSpPr>
          <p:nvPr/>
        </p:nvSpPr>
        <p:spPr>
          <a:xfrm>
            <a:off x="3438525" y="1476377"/>
            <a:ext cx="2255838" cy="366713"/>
          </a:xfrm>
          <a:prstGeom prst="rect">
            <a:avLst/>
          </a:prstGeom>
          <a:noFill/>
          <a:ln w="9525" cap="flat" cmpd="sng">
            <a:noFill/>
            <a:prstDash val="solid"/>
            <a:miter/>
          </a:ln>
          <a:effectLst>
            <a:outerShdw dist="17961" dir="2700000" algn="ctr">
              <a:srgbClr val="333333">
                <a:alpha val="99607"/>
              </a:srgbClr>
            </a:outerShdw>
          </a:effectLst>
        </p:spPr>
        <p:txBody>
          <a:bodyPr vert="horz" wrap="none" lIns="91440" tIns="45720" rIns="91440" bIns="45720" anchor="t" anchorCtr="0">
            <a:prstTxWarp prst="textNoShape">
              <a:avLst/>
            </a:prstTxWarp>
          </a:bodyPr>
          <a:lstStyle/>
          <a:p>
            <a:pPr algn="ctr">
              <a:spcBef>
                <a:spcPct val="50000"/>
              </a:spcBef>
            </a:pPr>
            <a:endParaRPr lang="zh-CN" altLang="en-US" sz="2400" dirty="0">
              <a:solidFill>
                <a:srgbClr val="000000"/>
              </a:solidFill>
              <a:latin typeface="Calibri" charset="0"/>
              <a:ea typeface="宋体" charset="0"/>
              <a:cs typeface="Calibri" charset="0"/>
            </a:endParaRPr>
          </a:p>
        </p:txBody>
      </p:sp>
      <p:sp>
        <p:nvSpPr>
          <p:cNvPr id="4" name="文本框 2"/>
          <p:cNvSpPr txBox="1"/>
          <p:nvPr/>
        </p:nvSpPr>
        <p:spPr>
          <a:xfrm>
            <a:off x="152464" y="1659733"/>
            <a:ext cx="6872842" cy="4183196"/>
          </a:xfrm>
          <a:prstGeom prst="rect">
            <a:avLst/>
          </a:prstGeom>
          <a:noFill/>
        </p:spPr>
        <p:txBody>
          <a:bodyPr wrap="square" rtlCol="0">
            <a:spAutoFit/>
          </a:bodyPr>
          <a:lstStyle/>
          <a:p>
            <a:pPr marL="622300" indent="-514350">
              <a:lnSpc>
                <a:spcPts val="2900"/>
              </a:lnSpc>
              <a:buFont typeface="Wingdings" charset="0"/>
              <a:buChar char="Ø"/>
            </a:pPr>
            <a:r>
              <a:rPr lang="zh-CN" altLang="en-US" sz="2000" dirty="0" smtClean="0">
                <a:solidFill>
                  <a:srgbClr val="FF0000"/>
                </a:solidFill>
                <a:latin typeface="Times New Roman" charset="0"/>
                <a:ea typeface="黑体" charset="0"/>
                <a:cs typeface="黑体" charset="0"/>
              </a:rPr>
              <a:t>勒索软件</a:t>
            </a:r>
            <a:r>
              <a:rPr lang="zh-CN" altLang="en-US" sz="2000" dirty="0" smtClean="0">
                <a:latin typeface="Times New Roman" charset="0"/>
                <a:ea typeface="黑体" charset="0"/>
                <a:cs typeface="黑体" charset="0"/>
              </a:rPr>
              <a:t>：通过锁定系统屏幕或锁定用户文件来阻止或限制用户正常使用计算机，并以此要挟用户支付赎金的一类恶意软件。</a:t>
            </a:r>
            <a:endParaRPr lang="en-US" altLang="zh-CN" sz="2000" dirty="0">
              <a:latin typeface="Times New Roman" charset="0"/>
              <a:ea typeface="黑体" charset="0"/>
              <a:cs typeface="黑体" charset="0"/>
            </a:endParaRPr>
          </a:p>
          <a:p>
            <a:pPr marL="622300" indent="-514350">
              <a:lnSpc>
                <a:spcPts val="2900"/>
              </a:lnSpc>
              <a:buFont typeface="Wingdings" charset="0"/>
              <a:buChar char="Ø"/>
            </a:pPr>
            <a:r>
              <a:rPr lang="zh-CN" altLang="en-US" sz="2000" dirty="0" smtClean="0">
                <a:solidFill>
                  <a:srgbClr val="FF0000"/>
                </a:solidFill>
                <a:latin typeface="Times New Roman" charset="0"/>
                <a:ea typeface="黑体" charset="0"/>
                <a:cs typeface="黑体" charset="0"/>
              </a:rPr>
              <a:t>钓鱼网站</a:t>
            </a:r>
            <a:r>
              <a:rPr lang="zh-CN" altLang="en-US" sz="2000" dirty="0" smtClean="0">
                <a:latin typeface="Times New Roman" charset="0"/>
                <a:ea typeface="黑体" charset="0"/>
                <a:cs typeface="黑体" charset="0"/>
              </a:rPr>
              <a:t>：常以垃圾邮件、即时聊天、手机短信或网页虚假广告等方式传播，用户访问后可能泄露账号、密码等个人隐私。</a:t>
            </a:r>
            <a:endParaRPr lang="en-US" altLang="zh-CN" sz="2000" dirty="0" smtClean="0">
              <a:latin typeface="Times New Roman" charset="0"/>
              <a:ea typeface="黑体" charset="0"/>
              <a:cs typeface="黑体" charset="0"/>
            </a:endParaRPr>
          </a:p>
          <a:p>
            <a:pPr marL="622300" indent="-514350">
              <a:lnSpc>
                <a:spcPts val="2900"/>
              </a:lnSpc>
              <a:buFont typeface="Wingdings" charset="0"/>
              <a:buChar char="Ø"/>
            </a:pPr>
            <a:r>
              <a:rPr lang="zh-CN" altLang="en-US" sz="2000" dirty="0" smtClean="0">
                <a:solidFill>
                  <a:srgbClr val="FF0000"/>
                </a:solidFill>
                <a:latin typeface="Times New Roman" charset="0"/>
                <a:ea typeface="黑体" charset="0"/>
                <a:cs typeface="黑体" charset="0"/>
              </a:rPr>
              <a:t>假冒热点：</a:t>
            </a:r>
            <a:r>
              <a:rPr lang="zh-CN" altLang="en-US" sz="2000" dirty="0" smtClean="0">
                <a:latin typeface="Times New Roman" charset="0"/>
                <a:ea typeface="黑体" charset="0"/>
                <a:cs typeface="黑体" charset="0"/>
              </a:rPr>
              <a:t>无线接入点</a:t>
            </a:r>
            <a:r>
              <a:rPr lang="en-US" altLang="zh-CN" sz="2000" dirty="0" smtClean="0">
                <a:latin typeface="Times New Roman" charset="0"/>
                <a:ea typeface="黑体" charset="0"/>
                <a:cs typeface="黑体" charset="0"/>
              </a:rPr>
              <a:t>Access Point</a:t>
            </a:r>
            <a:r>
              <a:rPr lang="zh-CN" altLang="en-US" sz="2000" dirty="0" smtClean="0">
                <a:latin typeface="Times New Roman" charset="0"/>
                <a:ea typeface="黑体" charset="0"/>
                <a:cs typeface="黑体" charset="0"/>
              </a:rPr>
              <a:t>，俗称热点，用相近的名字吸引用户连接，盗取用户隐私信息</a:t>
            </a:r>
            <a:endParaRPr lang="en-US" altLang="zh-CN" sz="2000" dirty="0" smtClean="0">
              <a:latin typeface="Times New Roman" charset="0"/>
              <a:ea typeface="黑体" charset="0"/>
              <a:cs typeface="黑体" charset="0"/>
            </a:endParaRPr>
          </a:p>
          <a:p>
            <a:pPr marL="622300" indent="-514350">
              <a:lnSpc>
                <a:spcPts val="2900"/>
              </a:lnSpc>
              <a:buFont typeface="Wingdings" charset="0"/>
              <a:buChar char="Ø"/>
            </a:pPr>
            <a:r>
              <a:rPr lang="zh-CN" altLang="en-US" sz="2000" dirty="0" smtClean="0">
                <a:solidFill>
                  <a:srgbClr val="FF0000"/>
                </a:solidFill>
                <a:latin typeface="Times New Roman" charset="0"/>
                <a:ea typeface="黑体" charset="0"/>
                <a:cs typeface="黑体" charset="0"/>
              </a:rPr>
              <a:t>恶意二维码</a:t>
            </a:r>
            <a:endParaRPr lang="en-US" altLang="zh-CN" sz="2000" dirty="0" smtClean="0">
              <a:solidFill>
                <a:srgbClr val="FF0000"/>
              </a:solidFill>
              <a:latin typeface="Times New Roman" charset="0"/>
              <a:ea typeface="黑体" charset="0"/>
              <a:cs typeface="黑体" charset="0"/>
            </a:endParaRPr>
          </a:p>
          <a:p>
            <a:pPr marL="622300" indent="-514350">
              <a:lnSpc>
                <a:spcPts val="2900"/>
              </a:lnSpc>
              <a:buFont typeface="Wingdings" charset="0"/>
              <a:buChar char="Ø"/>
            </a:pPr>
            <a:r>
              <a:rPr lang="zh-CN" altLang="en-US" sz="2000" dirty="0" smtClean="0">
                <a:solidFill>
                  <a:srgbClr val="FF0000"/>
                </a:solidFill>
                <a:latin typeface="Times New Roman" charset="0"/>
                <a:ea typeface="黑体" charset="0"/>
                <a:cs typeface="黑体" charset="0"/>
              </a:rPr>
              <a:t>电信诈骗</a:t>
            </a:r>
            <a:endParaRPr lang="en-US" altLang="zh-CN" sz="2000" dirty="0" smtClean="0">
              <a:solidFill>
                <a:srgbClr val="FF0000"/>
              </a:solidFill>
              <a:latin typeface="Times New Roman" charset="0"/>
              <a:ea typeface="黑体" charset="0"/>
              <a:cs typeface="黑体" charset="0"/>
            </a:endParaRPr>
          </a:p>
          <a:p>
            <a:pPr>
              <a:lnSpc>
                <a:spcPts val="2900"/>
              </a:lnSpc>
            </a:pPr>
            <a:endParaRPr kumimoji="1" lang="zh-CN" altLang="en-US" dirty="0"/>
          </a:p>
        </p:txBody>
      </p:sp>
      <p:grpSp>
        <p:nvGrpSpPr>
          <p:cNvPr id="14" name="组合 13"/>
          <p:cNvGrpSpPr/>
          <p:nvPr/>
        </p:nvGrpSpPr>
        <p:grpSpPr>
          <a:xfrm>
            <a:off x="6372250" y="3592003"/>
            <a:ext cx="2592360" cy="2204957"/>
            <a:chOff x="6300240" y="2852920"/>
            <a:chExt cx="2592360" cy="2204957"/>
          </a:xfrm>
        </p:grpSpPr>
        <p:sp>
          <p:nvSpPr>
            <p:cNvPr id="15" name="爆炸形 2 14"/>
            <p:cNvSpPr/>
            <p:nvPr/>
          </p:nvSpPr>
          <p:spPr>
            <a:xfrm>
              <a:off x="6300240" y="2852920"/>
              <a:ext cx="2592360" cy="2204957"/>
            </a:xfrm>
            <a:prstGeom prst="irregularSeal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rot="19973837">
              <a:off x="6732299" y="3396153"/>
              <a:ext cx="1728240" cy="1200329"/>
            </a:xfrm>
            <a:prstGeom prst="rect">
              <a:avLst/>
            </a:prstGeom>
            <a:noFill/>
          </p:spPr>
          <p:txBody>
            <a:bodyPr wrap="square" rtlCol="0">
              <a:spAutoFit/>
            </a:bodyPr>
            <a:lstStyle/>
            <a:p>
              <a:r>
                <a:rPr lang="zh-CN" altLang="en-US" sz="3600" dirty="0" smtClean="0">
                  <a:solidFill>
                    <a:srgbClr val="FF0000"/>
                  </a:solidFill>
                  <a:effectLst>
                    <a:outerShdw blurRad="38100" dist="38100" dir="2700000" algn="tl">
                      <a:srgbClr val="000000">
                        <a:alpha val="43137"/>
                      </a:srgbClr>
                    </a:outerShdw>
                  </a:effectLst>
                  <a:latin typeface="方正粗黑宋简体" pitchFamily="2" charset="-122"/>
                  <a:ea typeface="方正粗黑宋简体" pitchFamily="2" charset="-122"/>
                </a:rPr>
                <a:t>其他网络风险</a:t>
              </a:r>
            </a:p>
          </p:txBody>
        </p:sp>
      </p:grpSp>
    </p:spTree>
    <p:extLst>
      <p:ext uri="{BB962C8B-B14F-4D97-AF65-F5344CB8AC3E}">
        <p14:creationId xmlns:p14="http://schemas.microsoft.com/office/powerpoint/2010/main" xmlns="" val="27645096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 name="文本框"/>
          <p:cNvSpPr>
            <a:spLocks noGrp="1"/>
          </p:cNvSpPr>
          <p:nvPr>
            <p:ph type="title" idx="4294967295"/>
          </p:nvPr>
        </p:nvSpPr>
        <p:spPr>
          <a:xfrm>
            <a:off x="1752600" y="228600"/>
            <a:ext cx="7391400" cy="838200"/>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a:lnSpc>
                <a:spcPct val="100000"/>
              </a:lnSpc>
              <a:spcBef>
                <a:spcPts val="0"/>
              </a:spcBef>
              <a:spcAft>
                <a:spcPts val="0"/>
              </a:spcAft>
              <a:buNone/>
            </a:pPr>
            <a:r>
              <a:rPr lang="zh-CN" altLang="en-US" sz="3200">
                <a:solidFill>
                  <a:srgbClr val="FFFFFF"/>
                </a:solidFill>
                <a:latin typeface="Arial" pitchFamily="34" charset="0"/>
                <a:ea typeface="微软雅黑" charset="0"/>
                <a:cs typeface="Times New Roman" charset="0"/>
              </a:rPr>
              <a:t>网络安全意识相关知识</a:t>
            </a:r>
          </a:p>
        </p:txBody>
      </p:sp>
      <p:sp>
        <p:nvSpPr>
          <p:cNvPr id="812" name="矩形"/>
          <p:cNvSpPr>
            <a:spLocks/>
          </p:cNvSpPr>
          <p:nvPr/>
        </p:nvSpPr>
        <p:spPr>
          <a:xfrm>
            <a:off x="3438525" y="1476377"/>
            <a:ext cx="2255838" cy="366713"/>
          </a:xfrm>
          <a:prstGeom prst="rect">
            <a:avLst/>
          </a:prstGeom>
          <a:noFill/>
          <a:ln w="9525" cap="flat" cmpd="sng">
            <a:noFill/>
            <a:prstDash val="solid"/>
            <a:miter/>
          </a:ln>
          <a:effectLst>
            <a:outerShdw dist="17961" dir="2700000" algn="ctr">
              <a:srgbClr val="333333">
                <a:alpha val="99607"/>
              </a:srgbClr>
            </a:outerShdw>
          </a:effectLst>
        </p:spPr>
        <p:txBody>
          <a:bodyPr vert="horz" wrap="none" lIns="91440" tIns="45720" rIns="91440" bIns="45720" anchor="t" anchorCtr="0">
            <a:prstTxWarp prst="textNoShape">
              <a:avLst/>
            </a:prstTxWarp>
          </a:bodyPr>
          <a:lstStyle/>
          <a:p>
            <a:pPr algn="ctr">
              <a:spcBef>
                <a:spcPct val="50000"/>
              </a:spcBef>
            </a:pPr>
            <a:endParaRPr lang="zh-CN" altLang="en-US" sz="2400" dirty="0">
              <a:solidFill>
                <a:srgbClr val="000000"/>
              </a:solidFill>
              <a:latin typeface="Calibri" charset="0"/>
              <a:ea typeface="宋体" charset="0"/>
              <a:cs typeface="Calibri" charset="0"/>
            </a:endParaRPr>
          </a:p>
        </p:txBody>
      </p:sp>
      <p:sp>
        <p:nvSpPr>
          <p:cNvPr id="813" name="矩形"/>
          <p:cNvSpPr>
            <a:spLocks/>
          </p:cNvSpPr>
          <p:nvPr/>
        </p:nvSpPr>
        <p:spPr>
          <a:xfrm>
            <a:off x="1452562" y="2325633"/>
            <a:ext cx="6395556" cy="336548"/>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fontAlgn="auto">
              <a:defRPr/>
            </a:pPr>
            <a:endParaRPr lang="en-US" altLang="zh-CN" sz="2400" dirty="0">
              <a:solidFill>
                <a:srgbClr val="FF0000"/>
              </a:solidFill>
              <a:latin typeface="Times New Roman" charset="0"/>
              <a:ea typeface="黑体" charset="0"/>
            </a:endParaRPr>
          </a:p>
        </p:txBody>
      </p:sp>
      <p:sp>
        <p:nvSpPr>
          <p:cNvPr id="814" name="矩形"/>
          <p:cNvSpPr>
            <a:spLocks/>
          </p:cNvSpPr>
          <p:nvPr/>
        </p:nvSpPr>
        <p:spPr>
          <a:xfrm>
            <a:off x="1143504" y="2895682"/>
            <a:ext cx="6856995" cy="342849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742950" lvl="1" indent="-285750" algn="l" eaLnBrk="1" fontAlgn="base" latinLnBrk="0" hangingPunct="1">
              <a:lnSpc>
                <a:spcPct val="100000"/>
              </a:lnSpc>
              <a:spcBef>
                <a:spcPct val="20000"/>
              </a:spcBef>
              <a:spcAft>
                <a:spcPts val="0"/>
              </a:spcAft>
              <a:buSzPct val="100000"/>
              <a:buFont typeface="Arial" pitchFamily="34" charset="0"/>
              <a:buChar char="–"/>
            </a:pPr>
            <a:endParaRPr lang="zh-CN" altLang="en-US" sz="900" dirty="0">
              <a:solidFill>
                <a:srgbClr val="FF0000"/>
              </a:solidFill>
              <a:latin typeface="华文楷体" charset="-122"/>
              <a:ea typeface="华文楷体" charset="-122"/>
              <a:cs typeface="黑体" pitchFamily="-84" charset="-122"/>
            </a:endParaRPr>
          </a:p>
          <a:p>
            <a:pPr marL="742950" lvl="1" indent="-285750" algn="l" eaLnBrk="1" fontAlgn="base" latinLnBrk="0" hangingPunct="1">
              <a:lnSpc>
                <a:spcPct val="100000"/>
              </a:lnSpc>
              <a:spcBef>
                <a:spcPct val="20000"/>
              </a:spcBef>
              <a:spcAft>
                <a:spcPts val="0"/>
              </a:spcAft>
              <a:buSzPct val="100000"/>
              <a:buFont typeface="Arial" pitchFamily="34" charset="0"/>
              <a:buChar char="–"/>
            </a:pPr>
            <a:endParaRPr lang="zh-CN" altLang="en-US" sz="1000" dirty="0">
              <a:solidFill>
                <a:schemeClr val="tx1"/>
              </a:solidFill>
              <a:latin typeface="华文楷体" charset="-122"/>
              <a:ea typeface="华文楷体" charset="-122"/>
              <a:cs typeface="Calibri" charset="0"/>
            </a:endParaRPr>
          </a:p>
        </p:txBody>
      </p:sp>
      <p:sp>
        <p:nvSpPr>
          <p:cNvPr id="3" name="文本框 2"/>
          <p:cNvSpPr txBox="1"/>
          <p:nvPr/>
        </p:nvSpPr>
        <p:spPr>
          <a:xfrm>
            <a:off x="683460" y="2060911"/>
            <a:ext cx="6336880" cy="3816429"/>
          </a:xfrm>
          <a:prstGeom prst="rect">
            <a:avLst/>
          </a:prstGeom>
          <a:noFill/>
        </p:spPr>
        <p:txBody>
          <a:bodyPr wrap="square" rtlCol="0">
            <a:spAutoFit/>
          </a:bodyPr>
          <a:lstStyle/>
          <a:p>
            <a:pPr marL="457200" indent="-457200">
              <a:buFont typeface="Arial"/>
              <a:buChar char="•"/>
            </a:pPr>
            <a:r>
              <a:rPr lang="zh-CN" altLang="en-US" sz="3200" dirty="0">
                <a:latin typeface="Times New Roman" charset="0"/>
                <a:ea typeface="黑体" charset="0"/>
                <a:cs typeface="黑体" charset="0"/>
              </a:rPr>
              <a:t>安全意识、使用习惯是首</a:t>
            </a:r>
            <a:r>
              <a:rPr lang="zh-CN" altLang="en-US" sz="3200" dirty="0" smtClean="0">
                <a:latin typeface="Times New Roman" charset="0"/>
                <a:ea typeface="黑体" charset="0"/>
                <a:cs typeface="黑体" charset="0"/>
              </a:rPr>
              <a:t>要的</a:t>
            </a:r>
            <a:r>
              <a:rPr lang="en-US" altLang="zh-CN" sz="3200" dirty="0" smtClean="0">
                <a:latin typeface="Times New Roman" charset="0"/>
                <a:ea typeface="黑体" charset="0"/>
                <a:cs typeface="黑体" charset="0"/>
              </a:rPr>
              <a:t>  </a:t>
            </a:r>
            <a:r>
              <a:rPr lang="zh-CN" altLang="en-US" sz="3200" dirty="0" smtClean="0">
                <a:latin typeface="Times New Roman" charset="0"/>
                <a:ea typeface="黑体" charset="0"/>
                <a:cs typeface="黑体" charset="0"/>
              </a:rPr>
              <a:t>，</a:t>
            </a:r>
            <a:r>
              <a:rPr lang="zh-CN" altLang="en-US" sz="3200" dirty="0">
                <a:latin typeface="Times New Roman" charset="0"/>
                <a:ea typeface="黑体" charset="0"/>
                <a:cs typeface="黑体" charset="0"/>
              </a:rPr>
              <a:t>技术只是一种辅助的手段</a:t>
            </a:r>
            <a:endParaRPr lang="en-US" altLang="zh-CN" sz="3200" dirty="0">
              <a:latin typeface="Times New Roman" charset="0"/>
              <a:ea typeface="黑体" charset="0"/>
              <a:cs typeface="黑体" charset="0"/>
            </a:endParaRPr>
          </a:p>
          <a:p>
            <a:pPr marL="457200" indent="-457200">
              <a:buFont typeface="Arial"/>
              <a:buChar char="•"/>
            </a:pPr>
            <a:r>
              <a:rPr lang="zh-CN" altLang="en-US" sz="3200" dirty="0">
                <a:latin typeface="Times New Roman" charset="0"/>
                <a:ea typeface="黑体" charset="0"/>
                <a:cs typeface="黑体" charset="0"/>
              </a:rPr>
              <a:t>请严格</a:t>
            </a:r>
            <a:r>
              <a:rPr lang="zh-CN" altLang="en-US" sz="3200" dirty="0" smtClean="0">
                <a:latin typeface="Times New Roman" charset="0"/>
                <a:ea typeface="黑体" charset="0"/>
                <a:cs typeface="黑体" charset="0"/>
              </a:rPr>
              <a:t>遵守</a:t>
            </a:r>
            <a:r>
              <a:rPr lang="zh-CN" altLang="en-US" sz="3200" dirty="0" smtClean="0">
                <a:latin typeface="Times New Roman" charset="0"/>
                <a:ea typeface="黑体" charset="0"/>
                <a:cs typeface="黑体" charset="0"/>
              </a:rPr>
              <a:t>单位</a:t>
            </a:r>
            <a:r>
              <a:rPr lang="zh-CN" altLang="en-US" sz="3200" dirty="0" smtClean="0">
                <a:latin typeface="Times New Roman" charset="0"/>
                <a:ea typeface="黑体" charset="0"/>
                <a:cs typeface="黑体" charset="0"/>
              </a:rPr>
              <a:t>的</a:t>
            </a:r>
            <a:r>
              <a:rPr lang="zh-CN" altLang="en-US" sz="3200" dirty="0">
                <a:latin typeface="Times New Roman" charset="0"/>
                <a:ea typeface="黑体" charset="0"/>
                <a:cs typeface="黑体" charset="0"/>
              </a:rPr>
              <a:t>安全制度，即便是在你无法理解的情况下</a:t>
            </a:r>
            <a:endParaRPr lang="en-US" altLang="zh-CN" sz="3200" dirty="0">
              <a:latin typeface="Times New Roman" charset="0"/>
              <a:ea typeface="黑体" charset="0"/>
              <a:cs typeface="黑体" charset="0"/>
            </a:endParaRPr>
          </a:p>
          <a:p>
            <a:pPr marL="457200" indent="-457200">
              <a:buFont typeface="Arial"/>
              <a:buChar char="•"/>
            </a:pPr>
            <a:r>
              <a:rPr lang="zh-CN" altLang="en-US" sz="3200" dirty="0">
                <a:latin typeface="Times New Roman" charset="0"/>
                <a:ea typeface="黑体" charset="0"/>
                <a:cs typeface="黑体" charset="0"/>
              </a:rPr>
              <a:t>打补丁、安装杀毒软件不能保证绝对的安全，但是不打补丁不装杀毒软件绝对不安全</a:t>
            </a:r>
            <a:endParaRPr lang="en-US" altLang="zh-CN" sz="3200" dirty="0">
              <a:latin typeface="Times New Roman" charset="0"/>
              <a:ea typeface="黑体" charset="0"/>
              <a:cs typeface="黑体" charset="0"/>
            </a:endParaRPr>
          </a:p>
          <a:p>
            <a:endParaRPr kumimoji="1" lang="zh-CN" altLang="en-US" dirty="0"/>
          </a:p>
        </p:txBody>
      </p:sp>
      <p:grpSp>
        <p:nvGrpSpPr>
          <p:cNvPr id="14" name="组合 13"/>
          <p:cNvGrpSpPr/>
          <p:nvPr/>
        </p:nvGrpSpPr>
        <p:grpSpPr>
          <a:xfrm>
            <a:off x="467430" y="1412720"/>
            <a:ext cx="6624920" cy="4328953"/>
            <a:chOff x="755470" y="1476377"/>
            <a:chExt cx="6192860" cy="4328953"/>
          </a:xfrm>
        </p:grpSpPr>
        <p:sp>
          <p:nvSpPr>
            <p:cNvPr id="15" name="圆角矩形"/>
            <p:cNvSpPr>
              <a:spLocks/>
            </p:cNvSpPr>
            <p:nvPr/>
          </p:nvSpPr>
          <p:spPr>
            <a:xfrm>
              <a:off x="755470" y="1724310"/>
              <a:ext cx="6192860" cy="4081020"/>
            </a:xfrm>
            <a:prstGeom prst="roundRect">
              <a:avLst>
                <a:gd name="adj" fmla="val 16666"/>
              </a:avLst>
            </a:prstGeom>
            <a:noFill/>
            <a:ln w="19050" cap="flat" cmpd="sng">
              <a:solidFill>
                <a:srgbClr val="8AC246"/>
              </a:solidFill>
              <a:prstDash val="solid"/>
              <a:round/>
            </a:ln>
          </p:spPr>
        </p:sp>
        <p:grpSp>
          <p:nvGrpSpPr>
            <p:cNvPr id="16" name="组合"/>
            <p:cNvGrpSpPr>
              <a:grpSpLocks/>
            </p:cNvGrpSpPr>
            <p:nvPr/>
          </p:nvGrpSpPr>
          <p:grpSpPr>
            <a:xfrm>
              <a:off x="1475570" y="1525251"/>
              <a:ext cx="4686299" cy="463549"/>
              <a:chOff x="2225675" y="1447800"/>
              <a:chExt cx="4686299" cy="463550"/>
            </a:xfrm>
          </p:grpSpPr>
          <p:sp>
            <p:nvSpPr>
              <p:cNvPr id="18" name="圆角矩形"/>
              <p:cNvSpPr>
                <a:spLocks/>
              </p:cNvSpPr>
              <p:nvPr/>
            </p:nvSpPr>
            <p:spPr>
              <a:xfrm>
                <a:off x="2225675" y="1447800"/>
                <a:ext cx="4686299" cy="463550"/>
              </a:xfrm>
              <a:prstGeom prst="roundRect">
                <a:avLst>
                  <a:gd name="adj" fmla="val 17509"/>
                </a:avLst>
              </a:prstGeom>
              <a:solidFill>
                <a:srgbClr val="00B050"/>
              </a:solidFill>
              <a:ln w="9525" cap="flat" cmpd="sng">
                <a:noFill/>
                <a:prstDash val="solid"/>
                <a:round/>
              </a:ln>
            </p:spPr>
          </p:sp>
          <p:grpSp>
            <p:nvGrpSpPr>
              <p:cNvPr id="19" name="组合"/>
              <p:cNvGrpSpPr>
                <a:grpSpLocks/>
              </p:cNvGrpSpPr>
              <p:nvPr/>
            </p:nvGrpSpPr>
            <p:grpSpPr>
              <a:xfrm>
                <a:off x="2225675" y="1447800"/>
                <a:ext cx="4605462" cy="428779"/>
                <a:chOff x="2225675" y="1447800"/>
                <a:chExt cx="4605462" cy="428779"/>
              </a:xfrm>
            </p:grpSpPr>
            <p:sp>
              <p:nvSpPr>
                <p:cNvPr id="20" name="圆角矩形"/>
                <p:cNvSpPr>
                  <a:spLocks/>
                </p:cNvSpPr>
                <p:nvPr/>
              </p:nvSpPr>
              <p:spPr>
                <a:xfrm>
                  <a:off x="2225675" y="1765523"/>
                  <a:ext cx="4605462" cy="111056"/>
                </a:xfrm>
                <a:prstGeom prst="roundRect">
                  <a:avLst>
                    <a:gd name="adj" fmla="val 50000"/>
                  </a:avLst>
                </a:prstGeom>
                <a:gradFill rotWithShape="1">
                  <a:gsLst>
                    <a:gs pos="0">
                      <a:srgbClr val="8AC246">
                        <a:alpha val="0"/>
                      </a:srgbClr>
                    </a:gs>
                    <a:gs pos="100000">
                      <a:srgbClr val="D7E9BF">
                        <a:alpha val="100000"/>
                      </a:srgbClr>
                    </a:gs>
                  </a:gsLst>
                  <a:lin ang="5400000" scaled="1"/>
                </a:gradFill>
                <a:ln w="9525" cap="flat" cmpd="sng">
                  <a:noFill/>
                  <a:prstDash val="solid"/>
                  <a:round/>
                </a:ln>
              </p:spPr>
            </p:sp>
            <p:sp>
              <p:nvSpPr>
                <p:cNvPr id="21" name="圆角矩形"/>
                <p:cNvSpPr>
                  <a:spLocks/>
                </p:cNvSpPr>
                <p:nvPr/>
              </p:nvSpPr>
              <p:spPr>
                <a:xfrm>
                  <a:off x="2225675" y="1447800"/>
                  <a:ext cx="4605462" cy="111056"/>
                </a:xfrm>
                <a:prstGeom prst="roundRect">
                  <a:avLst>
                    <a:gd name="adj" fmla="val 50000"/>
                  </a:avLst>
                </a:prstGeom>
                <a:gradFill rotWithShape="1">
                  <a:gsLst>
                    <a:gs pos="0">
                      <a:srgbClr val="D9EBC5">
                        <a:alpha val="100000"/>
                      </a:srgbClr>
                    </a:gs>
                    <a:gs pos="100000">
                      <a:srgbClr val="8AC246">
                        <a:alpha val="0"/>
                      </a:srgbClr>
                    </a:gs>
                  </a:gsLst>
                  <a:lin ang="5400000" scaled="1"/>
                </a:gradFill>
                <a:ln w="9525" cap="flat" cmpd="sng">
                  <a:noFill/>
                  <a:prstDash val="solid"/>
                  <a:round/>
                </a:ln>
              </p:spPr>
            </p:sp>
          </p:grpSp>
        </p:grpSp>
        <p:sp>
          <p:nvSpPr>
            <p:cNvPr id="17" name="矩形"/>
            <p:cNvSpPr>
              <a:spLocks/>
            </p:cNvSpPr>
            <p:nvPr/>
          </p:nvSpPr>
          <p:spPr>
            <a:xfrm>
              <a:off x="3438525" y="1476377"/>
              <a:ext cx="2255838" cy="366713"/>
            </a:xfrm>
            <a:prstGeom prst="rect">
              <a:avLst/>
            </a:prstGeom>
            <a:noFill/>
            <a:ln w="9525" cap="flat" cmpd="sng">
              <a:noFill/>
              <a:prstDash val="solid"/>
              <a:miter/>
            </a:ln>
            <a:effectLst>
              <a:outerShdw dist="17961" dir="2700000" algn="ctr">
                <a:srgbClr val="333333">
                  <a:alpha val="99607"/>
                </a:srgbClr>
              </a:outerShdw>
            </a:effectLst>
          </p:spPr>
          <p:txBody>
            <a:bodyPr vert="horz" wrap="none" lIns="91440" tIns="45720" rIns="91440" bIns="45720" anchor="t" anchorCtr="0">
              <a:prstTxWarp prst="textNoShape">
                <a:avLst/>
              </a:prstTxWarp>
            </a:bodyPr>
            <a:lstStyle/>
            <a:p>
              <a:pPr algn="ctr">
                <a:spcBef>
                  <a:spcPct val="50000"/>
                </a:spcBef>
              </a:pPr>
              <a:endParaRPr lang="zh-CN" altLang="en-US" sz="2400" dirty="0">
                <a:solidFill>
                  <a:srgbClr val="000000"/>
                </a:solidFill>
                <a:latin typeface="Calibri" charset="0"/>
                <a:ea typeface="宋体" charset="0"/>
                <a:cs typeface="Calibri" charset="0"/>
              </a:endParaRPr>
            </a:p>
          </p:txBody>
        </p:sp>
      </p:grpSp>
      <p:sp>
        <p:nvSpPr>
          <p:cNvPr id="2" name="矩形 1"/>
          <p:cNvSpPr/>
          <p:nvPr/>
        </p:nvSpPr>
        <p:spPr>
          <a:xfrm>
            <a:off x="4067934" y="1412722"/>
            <a:ext cx="803425" cy="461665"/>
          </a:xfrm>
          <a:prstGeom prst="rect">
            <a:avLst/>
          </a:prstGeom>
        </p:spPr>
        <p:txBody>
          <a:bodyPr wrap="none">
            <a:spAutoFit/>
          </a:bodyPr>
          <a:lstStyle/>
          <a:p>
            <a:r>
              <a:rPr lang="zh-CN" altLang="en-US" sz="2400" dirty="0">
                <a:latin typeface="Times New Roman" charset="0"/>
              </a:rPr>
              <a:t>总结</a:t>
            </a:r>
            <a:endParaRPr lang="zh-CN" altLang="en-US" sz="2400" dirty="0"/>
          </a:p>
        </p:txBody>
      </p:sp>
    </p:spTree>
    <p:extLst>
      <p:ext uri="{BB962C8B-B14F-4D97-AF65-F5344CB8AC3E}">
        <p14:creationId xmlns:p14="http://schemas.microsoft.com/office/powerpoint/2010/main" xmlns="" val="122610492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 name="文本框"/>
          <p:cNvSpPr>
            <a:spLocks noGrp="1"/>
          </p:cNvSpPr>
          <p:nvPr>
            <p:ph type="title" idx="4294967295"/>
          </p:nvPr>
        </p:nvSpPr>
        <p:spPr>
          <a:xfrm>
            <a:off x="1752600" y="228600"/>
            <a:ext cx="7391400" cy="838200"/>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a:lnSpc>
                <a:spcPct val="100000"/>
              </a:lnSpc>
              <a:spcBef>
                <a:spcPts val="0"/>
              </a:spcBef>
              <a:spcAft>
                <a:spcPts val="0"/>
              </a:spcAft>
              <a:buNone/>
            </a:pPr>
            <a:r>
              <a:rPr lang="zh-CN" altLang="en-US" sz="3200">
                <a:solidFill>
                  <a:srgbClr val="FFFFFF"/>
                </a:solidFill>
                <a:latin typeface="Arial" pitchFamily="34" charset="0"/>
                <a:ea typeface="微软雅黑" charset="0"/>
                <a:cs typeface="Times New Roman" charset="0"/>
              </a:rPr>
              <a:t>网络安全意识相关知识</a:t>
            </a:r>
          </a:p>
        </p:txBody>
      </p:sp>
      <p:sp>
        <p:nvSpPr>
          <p:cNvPr id="812" name="矩形"/>
          <p:cNvSpPr>
            <a:spLocks/>
          </p:cNvSpPr>
          <p:nvPr/>
        </p:nvSpPr>
        <p:spPr>
          <a:xfrm>
            <a:off x="3438525" y="1476377"/>
            <a:ext cx="2255838" cy="366713"/>
          </a:xfrm>
          <a:prstGeom prst="rect">
            <a:avLst/>
          </a:prstGeom>
          <a:noFill/>
          <a:ln w="9525" cap="flat" cmpd="sng">
            <a:noFill/>
            <a:prstDash val="solid"/>
            <a:miter/>
          </a:ln>
          <a:effectLst>
            <a:outerShdw dist="17961" dir="2700000" algn="ctr">
              <a:srgbClr val="333333">
                <a:alpha val="99607"/>
              </a:srgbClr>
            </a:outerShdw>
          </a:effectLst>
        </p:spPr>
        <p:txBody>
          <a:bodyPr vert="horz" wrap="none" lIns="91440" tIns="45720" rIns="91440" bIns="45720" anchor="t" anchorCtr="0">
            <a:prstTxWarp prst="textNoShape">
              <a:avLst/>
            </a:prstTxWarp>
          </a:bodyPr>
          <a:lstStyle/>
          <a:p>
            <a:pPr algn="ctr">
              <a:spcBef>
                <a:spcPct val="50000"/>
              </a:spcBef>
            </a:pPr>
            <a:endParaRPr lang="zh-CN" altLang="en-US" sz="2400" dirty="0">
              <a:solidFill>
                <a:srgbClr val="000000"/>
              </a:solidFill>
              <a:latin typeface="Calibri" charset="0"/>
              <a:ea typeface="宋体" charset="0"/>
              <a:cs typeface="Calibri" charset="0"/>
            </a:endParaRPr>
          </a:p>
        </p:txBody>
      </p:sp>
      <p:sp>
        <p:nvSpPr>
          <p:cNvPr id="813" name="矩形"/>
          <p:cNvSpPr>
            <a:spLocks/>
          </p:cNvSpPr>
          <p:nvPr/>
        </p:nvSpPr>
        <p:spPr>
          <a:xfrm>
            <a:off x="1452562" y="2325633"/>
            <a:ext cx="6395556" cy="336548"/>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fontAlgn="auto">
              <a:defRPr/>
            </a:pPr>
            <a:endParaRPr lang="en-US" altLang="zh-CN" sz="2400" dirty="0">
              <a:solidFill>
                <a:srgbClr val="FF0000"/>
              </a:solidFill>
              <a:latin typeface="Times New Roman" charset="0"/>
              <a:ea typeface="黑体" charset="0"/>
            </a:endParaRPr>
          </a:p>
        </p:txBody>
      </p:sp>
      <p:sp>
        <p:nvSpPr>
          <p:cNvPr id="814" name="矩形"/>
          <p:cNvSpPr>
            <a:spLocks/>
          </p:cNvSpPr>
          <p:nvPr/>
        </p:nvSpPr>
        <p:spPr>
          <a:xfrm>
            <a:off x="1143504" y="2895682"/>
            <a:ext cx="6856995" cy="342849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742950" lvl="1" indent="-285750" algn="l" eaLnBrk="1" fontAlgn="base" latinLnBrk="0" hangingPunct="1">
              <a:lnSpc>
                <a:spcPct val="100000"/>
              </a:lnSpc>
              <a:spcBef>
                <a:spcPct val="20000"/>
              </a:spcBef>
              <a:spcAft>
                <a:spcPts val="0"/>
              </a:spcAft>
              <a:buSzPct val="100000"/>
              <a:buFont typeface="Arial" pitchFamily="34" charset="0"/>
              <a:buChar char="–"/>
            </a:pPr>
            <a:endParaRPr lang="zh-CN" altLang="en-US" sz="900" dirty="0">
              <a:solidFill>
                <a:srgbClr val="FF0000"/>
              </a:solidFill>
              <a:latin typeface="华文楷体" charset="-122"/>
              <a:ea typeface="华文楷体" charset="-122"/>
              <a:cs typeface="黑体" pitchFamily="-84" charset="-122"/>
            </a:endParaRPr>
          </a:p>
          <a:p>
            <a:pPr marL="742950" lvl="1" indent="-285750" algn="l" eaLnBrk="1" fontAlgn="base" latinLnBrk="0" hangingPunct="1">
              <a:lnSpc>
                <a:spcPct val="100000"/>
              </a:lnSpc>
              <a:spcBef>
                <a:spcPct val="20000"/>
              </a:spcBef>
              <a:spcAft>
                <a:spcPts val="0"/>
              </a:spcAft>
              <a:buSzPct val="100000"/>
              <a:buFont typeface="Arial" pitchFamily="34" charset="0"/>
              <a:buChar char="–"/>
            </a:pPr>
            <a:endParaRPr lang="zh-CN" altLang="en-US" sz="1000" dirty="0">
              <a:solidFill>
                <a:schemeClr val="tx1"/>
              </a:solidFill>
              <a:latin typeface="华文楷体" charset="-122"/>
              <a:ea typeface="华文楷体" charset="-122"/>
              <a:cs typeface="Calibri" charset="0"/>
            </a:endParaRPr>
          </a:p>
        </p:txBody>
      </p:sp>
      <p:sp>
        <p:nvSpPr>
          <p:cNvPr id="16" name="艺术字"/>
          <p:cNvSpPr>
            <a:spLocks noChangeArrowheads="1" noChangeShapeType="1" noTextEdit="1"/>
          </p:cNvSpPr>
          <p:nvPr/>
        </p:nvSpPr>
        <p:spPr>
          <a:xfrm>
            <a:off x="1142976" y="2571744"/>
            <a:ext cx="7215238" cy="2071702"/>
          </a:xfrm>
          <a:prstGeom prst="rect">
            <a:avLst/>
          </a:prstGeom>
        </p:spPr>
        <p:txBody>
          <a:bodyPr wrap="none" lIns="-12700" tIns="-12700" rIns="-12700" bIns="-12700" fromWordArt="1" anchor="t" anchorCtr="0">
            <a:prstTxWarp prst="textPlain">
              <a:avLst>
                <a:gd name="adj" fmla="val 49824"/>
              </a:avLst>
            </a:prstTxWarp>
            <a:spAutoFit/>
          </a:bodyPr>
          <a:lstStyle/>
          <a:p>
            <a:pPr algn="ctr"/>
            <a:r>
              <a:rPr lang="zh-CN" altLang="en-US" sz="3600" kern="10" dirty="0" smtClean="0">
                <a:ln w="19050" cap="flat" cmpd="sng">
                  <a:solidFill>
                    <a:srgbClr val="FFFFFF"/>
                  </a:solidFill>
                  <a:prstDash val="solid"/>
                  <a:round/>
                </a:ln>
                <a:solidFill>
                  <a:schemeClr val="tx2"/>
                </a:solidFill>
                <a:effectLst>
                  <a:outerShdw dist="63500" dir="3187806" algn="ctr">
                    <a:srgbClr val="333333">
                      <a:alpha val="49803"/>
                    </a:srgbClr>
                  </a:outerShdw>
                </a:effectLst>
                <a:latin typeface="Verdana"/>
                <a:ea typeface="Verdana"/>
              </a:rPr>
              <a:t>感谢大家的聆听</a:t>
            </a:r>
            <a:r>
              <a:rPr lang="en-US" altLang="zh-CN" sz="3600" kern="10" dirty="0" smtClean="0">
                <a:ln w="19050" cap="flat" cmpd="sng">
                  <a:solidFill>
                    <a:srgbClr val="FFFFFF"/>
                  </a:solidFill>
                  <a:prstDash val="solid"/>
                  <a:round/>
                </a:ln>
                <a:solidFill>
                  <a:schemeClr val="tx2"/>
                </a:solidFill>
                <a:effectLst>
                  <a:outerShdw dist="63500" dir="3187806" algn="ctr">
                    <a:srgbClr val="333333">
                      <a:alpha val="49803"/>
                    </a:srgbClr>
                  </a:outerShdw>
                </a:effectLst>
                <a:latin typeface="Verdana"/>
                <a:ea typeface="Verdana"/>
              </a:rPr>
              <a:t>!</a:t>
            </a:r>
            <a:endParaRPr lang="en-US" altLang="zh-CN" sz="3600" kern="10" dirty="0">
              <a:ln w="19050" cap="flat" cmpd="sng">
                <a:solidFill>
                  <a:srgbClr val="FFFFFF"/>
                </a:solidFill>
                <a:prstDash val="solid"/>
                <a:round/>
              </a:ln>
              <a:solidFill>
                <a:schemeClr val="tx2"/>
              </a:solidFill>
              <a:effectLst>
                <a:outerShdw dist="63500" dir="3187806" algn="ctr">
                  <a:srgbClr val="333333">
                    <a:alpha val="49803"/>
                  </a:srgbClr>
                </a:outerShdw>
              </a:effectLst>
              <a:latin typeface="Verdana"/>
              <a:ea typeface="Verdana"/>
            </a:endParaRPr>
          </a:p>
        </p:txBody>
      </p:sp>
    </p:spTree>
    <p:extLst>
      <p:ext uri="{BB962C8B-B14F-4D97-AF65-F5344CB8AC3E}">
        <p14:creationId xmlns:p14="http://schemas.microsoft.com/office/powerpoint/2010/main" xmlns="" val="12261049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12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 name="文本框"/>
          <p:cNvSpPr>
            <a:spLocks noGrp="1"/>
          </p:cNvSpPr>
          <p:nvPr>
            <p:ph type="title" idx="4294967295"/>
          </p:nvPr>
        </p:nvSpPr>
        <p:spPr>
          <a:xfrm>
            <a:off x="1752600" y="228600"/>
            <a:ext cx="7391400" cy="838200"/>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a:lnSpc>
                <a:spcPct val="100000"/>
              </a:lnSpc>
              <a:spcBef>
                <a:spcPts val="0"/>
              </a:spcBef>
              <a:spcAft>
                <a:spcPts val="0"/>
              </a:spcAft>
              <a:buNone/>
            </a:pPr>
            <a:r>
              <a:rPr lang="zh-CN" altLang="en-US" sz="3200" dirty="0" smtClean="0">
                <a:solidFill>
                  <a:srgbClr val="FFFFFF"/>
                </a:solidFill>
                <a:latin typeface="Arial" pitchFamily="34" charset="0"/>
                <a:ea typeface="微软雅黑" charset="0"/>
                <a:cs typeface="Times New Roman" charset="0"/>
              </a:rPr>
              <a:t>用户安全</a:t>
            </a:r>
            <a:r>
              <a:rPr lang="zh-CN" altLang="en-US" sz="3200" dirty="0">
                <a:solidFill>
                  <a:srgbClr val="FFFFFF"/>
                </a:solidFill>
                <a:latin typeface="Arial" pitchFamily="34" charset="0"/>
                <a:ea typeface="微软雅黑" charset="0"/>
                <a:cs typeface="Times New Roman" charset="0"/>
              </a:rPr>
              <a:t>意识</a:t>
            </a:r>
          </a:p>
        </p:txBody>
      </p:sp>
      <p:sp>
        <p:nvSpPr>
          <p:cNvPr id="635" name="圆角矩形"/>
          <p:cNvSpPr>
            <a:spLocks/>
          </p:cNvSpPr>
          <p:nvPr/>
        </p:nvSpPr>
        <p:spPr>
          <a:xfrm>
            <a:off x="539440" y="1814070"/>
            <a:ext cx="6522253" cy="3991260"/>
          </a:xfrm>
          <a:prstGeom prst="roundRect">
            <a:avLst>
              <a:gd name="adj" fmla="val 16666"/>
            </a:avLst>
          </a:prstGeom>
          <a:gradFill rotWithShape="1">
            <a:gsLst>
              <a:gs pos="0">
                <a:srgbClr val="F8F8F8">
                  <a:alpha val="100000"/>
                </a:srgbClr>
              </a:gs>
              <a:gs pos="100000">
                <a:srgbClr val="EAEAEA">
                  <a:alpha val="100000"/>
                </a:srgbClr>
              </a:gs>
            </a:gsLst>
            <a:lin ang="5400000" scaled="1"/>
          </a:gradFill>
          <a:ln w="19050" cap="flat" cmpd="sng">
            <a:solidFill>
              <a:srgbClr val="8AC246"/>
            </a:solidFill>
            <a:prstDash val="solid"/>
            <a:round/>
          </a:ln>
        </p:spPr>
      </p:sp>
      <p:grpSp>
        <p:nvGrpSpPr>
          <p:cNvPr id="640" name="组合"/>
          <p:cNvGrpSpPr>
            <a:grpSpLocks/>
          </p:cNvGrpSpPr>
          <p:nvPr/>
        </p:nvGrpSpPr>
        <p:grpSpPr>
          <a:xfrm>
            <a:off x="1618939" y="1591822"/>
            <a:ext cx="4686299" cy="463549"/>
            <a:chOff x="2225675" y="1447800"/>
            <a:chExt cx="4686299" cy="463550"/>
          </a:xfrm>
        </p:grpSpPr>
        <p:sp>
          <p:nvSpPr>
            <p:cNvPr id="636" name="圆角矩形"/>
            <p:cNvSpPr>
              <a:spLocks/>
            </p:cNvSpPr>
            <p:nvPr/>
          </p:nvSpPr>
          <p:spPr>
            <a:xfrm>
              <a:off x="2225675" y="1447800"/>
              <a:ext cx="4686299" cy="463550"/>
            </a:xfrm>
            <a:prstGeom prst="roundRect">
              <a:avLst>
                <a:gd name="adj" fmla="val 17509"/>
              </a:avLst>
            </a:prstGeom>
            <a:solidFill>
              <a:srgbClr val="00B050"/>
            </a:solidFill>
            <a:ln w="9525" cap="flat" cmpd="sng">
              <a:noFill/>
              <a:prstDash val="solid"/>
              <a:round/>
            </a:ln>
          </p:spPr>
        </p:sp>
        <p:grpSp>
          <p:nvGrpSpPr>
            <p:cNvPr id="639" name="组合"/>
            <p:cNvGrpSpPr>
              <a:grpSpLocks/>
            </p:cNvGrpSpPr>
            <p:nvPr/>
          </p:nvGrpSpPr>
          <p:grpSpPr>
            <a:xfrm>
              <a:off x="2225675" y="1447800"/>
              <a:ext cx="4605462" cy="428779"/>
              <a:chOff x="2225675" y="1447800"/>
              <a:chExt cx="4605462" cy="428779"/>
            </a:xfrm>
          </p:grpSpPr>
          <p:sp>
            <p:nvSpPr>
              <p:cNvPr id="637" name="圆角矩形"/>
              <p:cNvSpPr>
                <a:spLocks/>
              </p:cNvSpPr>
              <p:nvPr/>
            </p:nvSpPr>
            <p:spPr>
              <a:xfrm>
                <a:off x="2225675" y="1765523"/>
                <a:ext cx="4605462" cy="111056"/>
              </a:xfrm>
              <a:prstGeom prst="roundRect">
                <a:avLst>
                  <a:gd name="adj" fmla="val 50000"/>
                </a:avLst>
              </a:prstGeom>
              <a:gradFill rotWithShape="1">
                <a:gsLst>
                  <a:gs pos="0">
                    <a:srgbClr val="8AC246">
                      <a:alpha val="0"/>
                    </a:srgbClr>
                  </a:gs>
                  <a:gs pos="100000">
                    <a:srgbClr val="D7E9BF">
                      <a:alpha val="100000"/>
                    </a:srgbClr>
                  </a:gs>
                </a:gsLst>
                <a:lin ang="5400000" scaled="1"/>
              </a:gradFill>
              <a:ln w="9525" cap="flat" cmpd="sng">
                <a:noFill/>
                <a:prstDash val="solid"/>
                <a:round/>
              </a:ln>
            </p:spPr>
          </p:sp>
          <p:sp>
            <p:nvSpPr>
              <p:cNvPr id="638" name="圆角矩形"/>
              <p:cNvSpPr>
                <a:spLocks/>
              </p:cNvSpPr>
              <p:nvPr/>
            </p:nvSpPr>
            <p:spPr>
              <a:xfrm>
                <a:off x="2225675" y="1447800"/>
                <a:ext cx="4605462" cy="111056"/>
              </a:xfrm>
              <a:prstGeom prst="roundRect">
                <a:avLst>
                  <a:gd name="adj" fmla="val 50000"/>
                </a:avLst>
              </a:prstGeom>
              <a:gradFill rotWithShape="1">
                <a:gsLst>
                  <a:gs pos="0">
                    <a:srgbClr val="D9EBC5">
                      <a:alpha val="100000"/>
                    </a:srgbClr>
                  </a:gs>
                  <a:gs pos="100000">
                    <a:srgbClr val="8AC246">
                      <a:alpha val="0"/>
                    </a:srgbClr>
                  </a:gs>
                </a:gsLst>
                <a:lin ang="5400000" scaled="1"/>
              </a:gradFill>
              <a:ln w="9525" cap="flat" cmpd="sng">
                <a:noFill/>
                <a:prstDash val="solid"/>
                <a:round/>
              </a:ln>
            </p:spPr>
          </p:sp>
        </p:grpSp>
      </p:grpSp>
      <p:sp>
        <p:nvSpPr>
          <p:cNvPr id="641" name="矩形"/>
          <p:cNvSpPr>
            <a:spLocks/>
          </p:cNvSpPr>
          <p:nvPr/>
        </p:nvSpPr>
        <p:spPr>
          <a:xfrm>
            <a:off x="2831787" y="1620397"/>
            <a:ext cx="2255838" cy="366713"/>
          </a:xfrm>
          <a:prstGeom prst="rect">
            <a:avLst/>
          </a:prstGeom>
          <a:noFill/>
          <a:ln w="9525" cap="flat" cmpd="sng">
            <a:noFill/>
            <a:prstDash val="solid"/>
            <a:miter/>
          </a:ln>
          <a:effectLst>
            <a:outerShdw dist="17961" dir="2700000" algn="ctr">
              <a:srgbClr val="333333">
                <a:alpha val="99607"/>
              </a:srgbClr>
            </a:outerShdw>
          </a:effectLst>
        </p:spPr>
        <p:txBody>
          <a:bodyPr vert="horz" wrap="none" lIns="91440" tIns="45720" rIns="91440" bIns="45720" anchor="t" anchorCtr="0">
            <a:prstTxWarp prst="textNoShape">
              <a:avLst/>
            </a:prstTxWarp>
          </a:bodyPr>
          <a:lstStyle/>
          <a:p>
            <a:pPr marL="0" indent="0" algn="ctr" fontAlgn="base" hangingPunct="1">
              <a:lnSpc>
                <a:spcPct val="100000"/>
              </a:lnSpc>
              <a:spcBef>
                <a:spcPct val="50000"/>
              </a:spcBef>
              <a:spcAft>
                <a:spcPts val="0"/>
              </a:spcAft>
              <a:buNone/>
            </a:pPr>
            <a:r>
              <a:rPr lang="zh-CN" altLang="en-US" sz="2400" b="1" kern="1200" dirty="0" smtClean="0">
                <a:solidFill>
                  <a:srgbClr val="000000"/>
                </a:solidFill>
                <a:latin typeface="Calibri" charset="0"/>
                <a:ea typeface="宋体" charset="0"/>
                <a:cs typeface="Calibri" charset="0"/>
              </a:rPr>
              <a:t>安全</a:t>
            </a:r>
            <a:r>
              <a:rPr lang="zh-CN" altLang="en-US" sz="2400" b="1" kern="1200" dirty="0">
                <a:solidFill>
                  <a:srgbClr val="000000"/>
                </a:solidFill>
                <a:latin typeface="Calibri" charset="0"/>
                <a:ea typeface="宋体" charset="0"/>
                <a:cs typeface="Calibri" charset="0"/>
              </a:rPr>
              <a:t>意识的培养</a:t>
            </a:r>
            <a:endParaRPr lang="en-US" altLang="zh-CN" sz="2400" dirty="0">
              <a:solidFill>
                <a:srgbClr val="000000"/>
              </a:solidFill>
              <a:latin typeface="Calibri" charset="0"/>
              <a:ea typeface="宋体" charset="0"/>
              <a:cs typeface="Calibri" charset="0"/>
            </a:endParaRPr>
          </a:p>
        </p:txBody>
      </p:sp>
      <p:sp>
        <p:nvSpPr>
          <p:cNvPr id="642" name="矩形"/>
          <p:cNvSpPr>
            <a:spLocks/>
          </p:cNvSpPr>
          <p:nvPr/>
        </p:nvSpPr>
        <p:spPr>
          <a:xfrm>
            <a:off x="755470" y="2276840"/>
            <a:ext cx="5633668" cy="336551"/>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ct val="50000"/>
              </a:spcBef>
              <a:spcAft>
                <a:spcPts val="0"/>
              </a:spcAft>
              <a:buChar char="•"/>
            </a:pPr>
            <a:r>
              <a:rPr lang="zh-CN" altLang="en-US" sz="2400" dirty="0">
                <a:solidFill>
                  <a:schemeClr val="tx1"/>
                </a:solidFill>
                <a:latin typeface="黑体" pitchFamily="-84" charset="-122"/>
                <a:ea typeface="黑体" pitchFamily="-84" charset="-122"/>
                <a:cs typeface="Calibri" charset="0"/>
              </a:rPr>
              <a:t>为什么要培养用户</a:t>
            </a:r>
            <a:r>
              <a:rPr lang="zh-CN" altLang="en-US" sz="2400" dirty="0" smtClean="0">
                <a:solidFill>
                  <a:schemeClr val="tx1"/>
                </a:solidFill>
                <a:latin typeface="黑体" pitchFamily="-84" charset="-122"/>
                <a:ea typeface="黑体" pitchFamily="-84" charset="-122"/>
                <a:cs typeface="Calibri" charset="0"/>
              </a:rPr>
              <a:t>的安全</a:t>
            </a:r>
            <a:r>
              <a:rPr lang="zh-CN" altLang="en-US" sz="2400" dirty="0">
                <a:solidFill>
                  <a:schemeClr val="tx1"/>
                </a:solidFill>
                <a:latin typeface="黑体" pitchFamily="-84" charset="-122"/>
                <a:ea typeface="黑体" pitchFamily="-84" charset="-122"/>
                <a:cs typeface="Calibri" charset="0"/>
              </a:rPr>
              <a:t>意识？</a:t>
            </a:r>
          </a:p>
        </p:txBody>
      </p:sp>
      <p:sp>
        <p:nvSpPr>
          <p:cNvPr id="643" name="矩形"/>
          <p:cNvSpPr>
            <a:spLocks/>
          </p:cNvSpPr>
          <p:nvPr/>
        </p:nvSpPr>
        <p:spPr>
          <a:xfrm>
            <a:off x="467430" y="2852920"/>
            <a:ext cx="6449228" cy="276562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742950" lvl="1" indent="-285750" algn="l" eaLnBrk="1" fontAlgn="base" latinLnBrk="0" hangingPunct="1">
              <a:lnSpc>
                <a:spcPct val="100000"/>
              </a:lnSpc>
              <a:spcBef>
                <a:spcPct val="20000"/>
              </a:spcBef>
              <a:spcAft>
                <a:spcPts val="0"/>
              </a:spcAft>
              <a:buSzPct val="100000"/>
              <a:buFont typeface="Arial" pitchFamily="34" charset="0"/>
              <a:buChar char="–"/>
            </a:pPr>
            <a:r>
              <a:rPr lang="zh-CN" altLang="en-US" sz="2400" dirty="0">
                <a:solidFill>
                  <a:schemeClr val="tx1"/>
                </a:solidFill>
                <a:latin typeface="华文楷体" charset="-122"/>
                <a:ea typeface="华文楷体" charset="-122"/>
                <a:cs typeface="Times New Roman" charset="0"/>
              </a:rPr>
              <a:t>网络的基础元素是用户。</a:t>
            </a:r>
          </a:p>
          <a:p>
            <a:pPr marL="742950" lvl="1" indent="-285750" algn="l" eaLnBrk="1" fontAlgn="base" latinLnBrk="0" hangingPunct="1">
              <a:lnSpc>
                <a:spcPct val="100000"/>
              </a:lnSpc>
              <a:spcBef>
                <a:spcPct val="20000"/>
              </a:spcBef>
              <a:spcAft>
                <a:spcPts val="0"/>
              </a:spcAft>
              <a:buSzPct val="100000"/>
              <a:buFont typeface="Arial" pitchFamily="34" charset="0"/>
              <a:buChar char="–"/>
            </a:pPr>
            <a:r>
              <a:rPr lang="zh-CN" altLang="en-US" sz="2400" dirty="0">
                <a:solidFill>
                  <a:schemeClr val="tx1"/>
                </a:solidFill>
                <a:latin typeface="华文楷体" charset="-122"/>
                <a:ea typeface="华文楷体" charset="-122"/>
                <a:cs typeface="Times New Roman" charset="0"/>
              </a:rPr>
              <a:t>网络应用的多样化、用户个体习惯的多样化。</a:t>
            </a:r>
          </a:p>
          <a:p>
            <a:pPr marL="742950" lvl="1" indent="-285750" algn="l" eaLnBrk="1" fontAlgn="base" latinLnBrk="0" hangingPunct="1">
              <a:lnSpc>
                <a:spcPct val="100000"/>
              </a:lnSpc>
              <a:spcBef>
                <a:spcPct val="20000"/>
              </a:spcBef>
              <a:spcAft>
                <a:spcPts val="0"/>
              </a:spcAft>
              <a:buSzPct val="100000"/>
              <a:buFont typeface="Arial" pitchFamily="34" charset="0"/>
              <a:buChar char="–"/>
            </a:pPr>
            <a:r>
              <a:rPr lang="zh-CN" altLang="en-US" sz="2400" dirty="0" smtClean="0">
                <a:solidFill>
                  <a:schemeClr val="tx1"/>
                </a:solidFill>
                <a:latin typeface="华文楷体" charset="-122"/>
                <a:ea typeface="华文楷体" charset="-122"/>
                <a:cs typeface="Times New Roman" charset="0"/>
              </a:rPr>
              <a:t>对于单位来说</a:t>
            </a:r>
            <a:r>
              <a:rPr lang="zh-CN" altLang="en-US" sz="2400" dirty="0">
                <a:solidFill>
                  <a:schemeClr val="tx1"/>
                </a:solidFill>
                <a:latin typeface="华文楷体" charset="-122"/>
                <a:ea typeface="华文楷体" charset="-122"/>
                <a:cs typeface="Times New Roman" charset="0"/>
              </a:rPr>
              <a:t>网络安全主要是管理和制度的问题，对于个人来说网络安全主要是意识和使用习惯的问题。技术仅仅是辅助手段。</a:t>
            </a:r>
          </a:p>
          <a:p>
            <a:pPr marL="742950" lvl="1" indent="-285750" algn="l" eaLnBrk="1" fontAlgn="base" latinLnBrk="0" hangingPunct="1">
              <a:lnSpc>
                <a:spcPct val="100000"/>
              </a:lnSpc>
              <a:spcBef>
                <a:spcPct val="20000"/>
              </a:spcBef>
              <a:spcAft>
                <a:spcPts val="0"/>
              </a:spcAft>
              <a:buSzPct val="100000"/>
              <a:buFont typeface="Arial" pitchFamily="34" charset="0"/>
              <a:buChar char="–"/>
            </a:pPr>
            <a:endParaRPr lang="zh-CN" altLang="en-US" sz="2400" i="0" u="none" baseline="0" dirty="0">
              <a:solidFill>
                <a:schemeClr val="tx1"/>
              </a:solidFill>
              <a:latin typeface="华文楷体" charset="-122"/>
              <a:ea typeface="华文楷体" charset="-122"/>
              <a:cs typeface="Times New Roman" charset="0"/>
            </a:endParaRPr>
          </a:p>
          <a:p>
            <a:pPr marL="0" indent="0" algn="l" eaLnBrk="0" hangingPunct="0">
              <a:lnSpc>
                <a:spcPct val="110000"/>
              </a:lnSpc>
              <a:spcBef>
                <a:spcPts val="0"/>
              </a:spcBef>
              <a:spcAft>
                <a:spcPts val="0"/>
              </a:spcAft>
              <a:buNone/>
            </a:pPr>
            <a:endParaRPr lang="zh-CN" altLang="en-US" sz="1200" dirty="0">
              <a:solidFill>
                <a:schemeClr val="tx1"/>
              </a:solidFill>
              <a:latin typeface="华文楷体" charset="-122"/>
              <a:ea typeface="华文楷体" charset="-122"/>
              <a:cs typeface="Calibri" charset="0"/>
            </a:endParaRPr>
          </a:p>
        </p:txBody>
      </p:sp>
      <p:pic>
        <p:nvPicPr>
          <p:cNvPr id="12" name="图片 11">
            <a:hlinkClick r:id="rId3" action="ppaction://hlinksldjump"/>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07069" y="6021360"/>
            <a:ext cx="801561" cy="801561"/>
          </a:xfrm>
          <a:prstGeom prst="rect">
            <a:avLst/>
          </a:prstGeom>
        </p:spPr>
      </p:pic>
    </p:spTree>
    <p:extLst>
      <p:ext uri="{BB962C8B-B14F-4D97-AF65-F5344CB8AC3E}">
        <p14:creationId xmlns:p14="http://schemas.microsoft.com/office/powerpoint/2010/main" xmlns="" val="143276528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 name="文本框"/>
          <p:cNvSpPr>
            <a:spLocks noGrp="1"/>
          </p:cNvSpPr>
          <p:nvPr>
            <p:ph type="title" idx="4294967295"/>
          </p:nvPr>
        </p:nvSpPr>
        <p:spPr>
          <a:xfrm>
            <a:off x="1752600" y="228600"/>
            <a:ext cx="7391400" cy="838200"/>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a:lnSpc>
                <a:spcPct val="100000"/>
              </a:lnSpc>
              <a:spcBef>
                <a:spcPts val="0"/>
              </a:spcBef>
              <a:spcAft>
                <a:spcPts val="0"/>
              </a:spcAft>
              <a:buNone/>
            </a:pPr>
            <a:r>
              <a:rPr lang="zh-CN" altLang="en-US" sz="3200" dirty="0" smtClean="0">
                <a:solidFill>
                  <a:srgbClr val="FFFFFF"/>
                </a:solidFill>
                <a:latin typeface="Arial" pitchFamily="34" charset="0"/>
                <a:ea typeface="微软雅黑" charset="0"/>
                <a:cs typeface="Times New Roman" charset="0"/>
              </a:rPr>
              <a:t>用户安全</a:t>
            </a:r>
            <a:r>
              <a:rPr lang="zh-CN" altLang="en-US" sz="3200" dirty="0">
                <a:solidFill>
                  <a:srgbClr val="FFFFFF"/>
                </a:solidFill>
                <a:latin typeface="Arial" pitchFamily="34" charset="0"/>
                <a:ea typeface="微软雅黑" charset="0"/>
                <a:cs typeface="Times New Roman" charset="0"/>
              </a:rPr>
              <a:t>意识</a:t>
            </a:r>
          </a:p>
        </p:txBody>
      </p:sp>
      <p:sp>
        <p:nvSpPr>
          <p:cNvPr id="650" name="圆角矩形"/>
          <p:cNvSpPr>
            <a:spLocks/>
          </p:cNvSpPr>
          <p:nvPr/>
        </p:nvSpPr>
        <p:spPr>
          <a:xfrm>
            <a:off x="539440" y="1742061"/>
            <a:ext cx="6807198" cy="4063271"/>
          </a:xfrm>
          <a:prstGeom prst="roundRect">
            <a:avLst>
              <a:gd name="adj" fmla="val 16666"/>
            </a:avLst>
          </a:prstGeom>
          <a:gradFill rotWithShape="1">
            <a:gsLst>
              <a:gs pos="0">
                <a:srgbClr val="F8F8F8">
                  <a:alpha val="100000"/>
                </a:srgbClr>
              </a:gs>
              <a:gs pos="100000">
                <a:srgbClr val="EAEAEA">
                  <a:alpha val="100000"/>
                </a:srgbClr>
              </a:gs>
            </a:gsLst>
            <a:lin ang="5400000" scaled="1"/>
          </a:gradFill>
          <a:ln w="19050" cap="flat" cmpd="sng">
            <a:solidFill>
              <a:srgbClr val="8AC246"/>
            </a:solidFill>
            <a:prstDash val="solid"/>
            <a:round/>
          </a:ln>
        </p:spPr>
      </p:sp>
      <p:grpSp>
        <p:nvGrpSpPr>
          <p:cNvPr id="655" name="组合"/>
          <p:cNvGrpSpPr>
            <a:grpSpLocks/>
          </p:cNvGrpSpPr>
          <p:nvPr/>
        </p:nvGrpSpPr>
        <p:grpSpPr>
          <a:xfrm>
            <a:off x="1618939" y="1519812"/>
            <a:ext cx="4686299" cy="463549"/>
            <a:chOff x="2225675" y="1447800"/>
            <a:chExt cx="4686299" cy="463550"/>
          </a:xfrm>
        </p:grpSpPr>
        <p:sp>
          <p:nvSpPr>
            <p:cNvPr id="651" name="圆角矩形"/>
            <p:cNvSpPr>
              <a:spLocks/>
            </p:cNvSpPr>
            <p:nvPr/>
          </p:nvSpPr>
          <p:spPr>
            <a:xfrm>
              <a:off x="2225675" y="1447800"/>
              <a:ext cx="4686299" cy="463550"/>
            </a:xfrm>
            <a:prstGeom prst="roundRect">
              <a:avLst>
                <a:gd name="adj" fmla="val 17509"/>
              </a:avLst>
            </a:prstGeom>
            <a:solidFill>
              <a:srgbClr val="00B050"/>
            </a:solidFill>
            <a:ln w="9525" cap="flat" cmpd="sng">
              <a:noFill/>
              <a:prstDash val="solid"/>
              <a:round/>
            </a:ln>
          </p:spPr>
        </p:sp>
        <p:grpSp>
          <p:nvGrpSpPr>
            <p:cNvPr id="654" name="组合"/>
            <p:cNvGrpSpPr>
              <a:grpSpLocks/>
            </p:cNvGrpSpPr>
            <p:nvPr/>
          </p:nvGrpSpPr>
          <p:grpSpPr>
            <a:xfrm>
              <a:off x="2225675" y="1447800"/>
              <a:ext cx="4605462" cy="428779"/>
              <a:chOff x="2225675" y="1447800"/>
              <a:chExt cx="4605462" cy="428779"/>
            </a:xfrm>
          </p:grpSpPr>
          <p:sp>
            <p:nvSpPr>
              <p:cNvPr id="652" name="圆角矩形"/>
              <p:cNvSpPr>
                <a:spLocks/>
              </p:cNvSpPr>
              <p:nvPr/>
            </p:nvSpPr>
            <p:spPr>
              <a:xfrm>
                <a:off x="2225675" y="1765523"/>
                <a:ext cx="4605462" cy="111056"/>
              </a:xfrm>
              <a:prstGeom prst="roundRect">
                <a:avLst>
                  <a:gd name="adj" fmla="val 50000"/>
                </a:avLst>
              </a:prstGeom>
              <a:gradFill rotWithShape="1">
                <a:gsLst>
                  <a:gs pos="0">
                    <a:srgbClr val="8AC246">
                      <a:alpha val="0"/>
                    </a:srgbClr>
                  </a:gs>
                  <a:gs pos="100000">
                    <a:srgbClr val="D7E9BF">
                      <a:alpha val="100000"/>
                    </a:srgbClr>
                  </a:gs>
                </a:gsLst>
                <a:lin ang="5400000" scaled="1"/>
              </a:gradFill>
              <a:ln w="9525" cap="flat" cmpd="sng">
                <a:noFill/>
                <a:prstDash val="solid"/>
                <a:round/>
              </a:ln>
            </p:spPr>
          </p:sp>
          <p:sp>
            <p:nvSpPr>
              <p:cNvPr id="653" name="圆角矩形"/>
              <p:cNvSpPr>
                <a:spLocks/>
              </p:cNvSpPr>
              <p:nvPr/>
            </p:nvSpPr>
            <p:spPr>
              <a:xfrm>
                <a:off x="2225675" y="1447800"/>
                <a:ext cx="4605462" cy="111056"/>
              </a:xfrm>
              <a:prstGeom prst="roundRect">
                <a:avLst>
                  <a:gd name="adj" fmla="val 50000"/>
                </a:avLst>
              </a:prstGeom>
              <a:gradFill rotWithShape="1">
                <a:gsLst>
                  <a:gs pos="0">
                    <a:srgbClr val="D9EBC5">
                      <a:alpha val="100000"/>
                    </a:srgbClr>
                  </a:gs>
                  <a:gs pos="100000">
                    <a:srgbClr val="8AC246">
                      <a:alpha val="0"/>
                    </a:srgbClr>
                  </a:gs>
                </a:gsLst>
                <a:lin ang="5400000" scaled="1"/>
              </a:gradFill>
              <a:ln w="9525" cap="flat" cmpd="sng">
                <a:noFill/>
                <a:prstDash val="solid"/>
                <a:round/>
              </a:ln>
            </p:spPr>
          </p:sp>
        </p:grpSp>
      </p:grpSp>
      <p:sp>
        <p:nvSpPr>
          <p:cNvPr id="656" name="矩形"/>
          <p:cNvSpPr>
            <a:spLocks/>
          </p:cNvSpPr>
          <p:nvPr/>
        </p:nvSpPr>
        <p:spPr>
          <a:xfrm>
            <a:off x="2831787" y="1548388"/>
            <a:ext cx="2255838" cy="366713"/>
          </a:xfrm>
          <a:prstGeom prst="rect">
            <a:avLst/>
          </a:prstGeom>
          <a:noFill/>
          <a:ln w="9525" cap="flat" cmpd="sng">
            <a:noFill/>
            <a:prstDash val="solid"/>
            <a:miter/>
          </a:ln>
          <a:effectLst>
            <a:outerShdw dist="17961" dir="2700000" algn="ctr">
              <a:srgbClr val="333333">
                <a:alpha val="99607"/>
              </a:srgbClr>
            </a:outerShdw>
          </a:effectLst>
        </p:spPr>
        <p:txBody>
          <a:bodyPr vert="horz" wrap="none" lIns="91440" tIns="45720" rIns="91440" bIns="45720" anchor="t" anchorCtr="0">
            <a:prstTxWarp prst="textNoShape">
              <a:avLst/>
            </a:prstTxWarp>
          </a:bodyPr>
          <a:lstStyle/>
          <a:p>
            <a:pPr marL="0" indent="0" algn="ctr" fontAlgn="base" hangingPunct="1">
              <a:lnSpc>
                <a:spcPct val="100000"/>
              </a:lnSpc>
              <a:spcBef>
                <a:spcPct val="50000"/>
              </a:spcBef>
              <a:spcAft>
                <a:spcPts val="0"/>
              </a:spcAft>
              <a:buNone/>
            </a:pPr>
            <a:r>
              <a:rPr lang="zh-CN" altLang="en-US" sz="2400" dirty="0" smtClean="0">
                <a:solidFill>
                  <a:srgbClr val="000000"/>
                </a:solidFill>
                <a:latin typeface="Calibri" charset="0"/>
                <a:ea typeface="宋体" charset="0"/>
                <a:cs typeface="Calibri" charset="0"/>
              </a:rPr>
              <a:t>安全</a:t>
            </a:r>
            <a:r>
              <a:rPr lang="zh-CN" altLang="en-US" sz="2400" dirty="0">
                <a:solidFill>
                  <a:srgbClr val="000000"/>
                </a:solidFill>
                <a:latin typeface="Calibri" charset="0"/>
                <a:ea typeface="宋体" charset="0"/>
                <a:cs typeface="Calibri" charset="0"/>
              </a:rPr>
              <a:t>意识的培养</a:t>
            </a:r>
          </a:p>
        </p:txBody>
      </p:sp>
      <p:sp>
        <p:nvSpPr>
          <p:cNvPr id="657" name="矩形"/>
          <p:cNvSpPr>
            <a:spLocks/>
          </p:cNvSpPr>
          <p:nvPr/>
        </p:nvSpPr>
        <p:spPr>
          <a:xfrm>
            <a:off x="845824" y="2348851"/>
            <a:ext cx="4109891" cy="336548"/>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ct val="50000"/>
              </a:spcBef>
              <a:spcAft>
                <a:spcPts val="0"/>
              </a:spcAft>
              <a:buChar char="•"/>
            </a:pPr>
            <a:r>
              <a:rPr lang="zh-CN" altLang="en-US" sz="2400" dirty="0" smtClean="0">
                <a:solidFill>
                  <a:schemeClr val="tx1"/>
                </a:solidFill>
                <a:latin typeface="黑体" pitchFamily="-84" charset="-122"/>
                <a:ea typeface="黑体" pitchFamily="-84" charset="-122"/>
                <a:cs typeface="Calibri" charset="0"/>
              </a:rPr>
              <a:t>安全</a:t>
            </a:r>
            <a:r>
              <a:rPr lang="zh-CN" altLang="en-US" sz="2400" dirty="0">
                <a:solidFill>
                  <a:schemeClr val="tx1"/>
                </a:solidFill>
                <a:latin typeface="黑体" pitchFamily="-84" charset="-122"/>
                <a:ea typeface="黑体" pitchFamily="-84" charset="-122"/>
                <a:cs typeface="Calibri" charset="0"/>
              </a:rPr>
              <a:t>意识培养的目的</a:t>
            </a:r>
          </a:p>
        </p:txBody>
      </p:sp>
      <p:sp>
        <p:nvSpPr>
          <p:cNvPr id="658" name="矩形"/>
          <p:cNvSpPr>
            <a:spLocks/>
          </p:cNvSpPr>
          <p:nvPr/>
        </p:nvSpPr>
        <p:spPr>
          <a:xfrm>
            <a:off x="612465" y="2967691"/>
            <a:ext cx="6305208" cy="2621611"/>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742950" lvl="1" indent="-285750" algn="l" eaLnBrk="1" fontAlgn="base" latinLnBrk="0" hangingPunct="1">
              <a:lnSpc>
                <a:spcPct val="100000"/>
              </a:lnSpc>
              <a:spcBef>
                <a:spcPct val="20000"/>
              </a:spcBef>
              <a:spcAft>
                <a:spcPts val="0"/>
              </a:spcAft>
              <a:buSzPct val="100000"/>
              <a:buFont typeface="Arial" pitchFamily="34" charset="0"/>
              <a:buChar char="–"/>
            </a:pPr>
            <a:r>
              <a:rPr lang="zh-CN" altLang="en-US" sz="2400" dirty="0">
                <a:solidFill>
                  <a:schemeClr val="tx1"/>
                </a:solidFill>
                <a:latin typeface="华文楷体" charset="-122"/>
                <a:ea typeface="华文楷体" charset="-122"/>
                <a:cs typeface="Times New Roman" charset="0"/>
              </a:rPr>
              <a:t>从根本上认识</a:t>
            </a:r>
            <a:r>
              <a:rPr lang="zh-CN" altLang="en-US" sz="2400" dirty="0" smtClean="0">
                <a:solidFill>
                  <a:schemeClr val="tx1"/>
                </a:solidFill>
                <a:latin typeface="华文楷体" charset="-122"/>
                <a:ea typeface="华文楷体" charset="-122"/>
                <a:cs typeface="Times New Roman" charset="0"/>
              </a:rPr>
              <a:t>到网络安全</a:t>
            </a:r>
            <a:r>
              <a:rPr lang="zh-CN" altLang="en-US" sz="2400" dirty="0">
                <a:solidFill>
                  <a:schemeClr val="tx1"/>
                </a:solidFill>
                <a:latin typeface="华文楷体" charset="-122"/>
                <a:ea typeface="华文楷体" charset="-122"/>
                <a:cs typeface="Times New Roman" charset="0"/>
              </a:rPr>
              <a:t>是自身的需求，而不仅仅是工作上面的要求；</a:t>
            </a:r>
          </a:p>
          <a:p>
            <a:pPr marL="742950" lvl="1" indent="-285750" algn="l" eaLnBrk="1" fontAlgn="base" latinLnBrk="0" hangingPunct="1">
              <a:lnSpc>
                <a:spcPct val="100000"/>
              </a:lnSpc>
              <a:spcBef>
                <a:spcPct val="20000"/>
              </a:spcBef>
              <a:spcAft>
                <a:spcPts val="0"/>
              </a:spcAft>
              <a:buSzPct val="100000"/>
              <a:buFont typeface="Arial" pitchFamily="34" charset="0"/>
              <a:buChar char="–"/>
            </a:pPr>
            <a:endParaRPr lang="zh-CN" altLang="en-US" sz="2400" dirty="0">
              <a:solidFill>
                <a:schemeClr val="tx1"/>
              </a:solidFill>
              <a:latin typeface="华文楷体" charset="-122"/>
              <a:ea typeface="华文楷体" charset="-122"/>
              <a:cs typeface="Times New Roman" charset="0"/>
            </a:endParaRPr>
          </a:p>
          <a:p>
            <a:pPr marL="742950" lvl="1" indent="-285750" algn="l" eaLnBrk="1" fontAlgn="base" latinLnBrk="0" hangingPunct="1">
              <a:lnSpc>
                <a:spcPct val="100000"/>
              </a:lnSpc>
              <a:spcBef>
                <a:spcPct val="20000"/>
              </a:spcBef>
              <a:spcAft>
                <a:spcPts val="0"/>
              </a:spcAft>
              <a:buSzPct val="100000"/>
              <a:buFont typeface="Arial" pitchFamily="34" charset="0"/>
              <a:buChar char="–"/>
            </a:pPr>
            <a:r>
              <a:rPr lang="zh-CN" altLang="en-US" sz="2400" dirty="0">
                <a:solidFill>
                  <a:schemeClr val="tx1"/>
                </a:solidFill>
                <a:latin typeface="华文楷体" charset="-122"/>
                <a:ea typeface="华文楷体" charset="-122"/>
                <a:cs typeface="Times New Roman" charset="0"/>
              </a:rPr>
              <a:t>增强</a:t>
            </a:r>
            <a:r>
              <a:rPr lang="zh-CN" altLang="en-US" sz="2400" dirty="0" smtClean="0">
                <a:solidFill>
                  <a:schemeClr val="tx1"/>
                </a:solidFill>
                <a:latin typeface="华文楷体" charset="-122"/>
                <a:ea typeface="华文楷体" charset="-122"/>
                <a:cs typeface="Times New Roman" charset="0"/>
              </a:rPr>
              <a:t>自主网络安全</a:t>
            </a:r>
            <a:r>
              <a:rPr lang="zh-CN" altLang="en-US" sz="2400" dirty="0">
                <a:solidFill>
                  <a:schemeClr val="tx1"/>
                </a:solidFill>
                <a:latin typeface="华文楷体" charset="-122"/>
                <a:ea typeface="华文楷体" charset="-122"/>
                <a:cs typeface="Times New Roman" charset="0"/>
              </a:rPr>
              <a:t>意识</a:t>
            </a:r>
            <a:r>
              <a:rPr lang="zh-CN" altLang="en-US" sz="2400" dirty="0" smtClean="0">
                <a:solidFill>
                  <a:schemeClr val="tx1"/>
                </a:solidFill>
                <a:latin typeface="华文楷体" charset="-122"/>
                <a:ea typeface="华文楷体" charset="-122"/>
                <a:cs typeface="Times New Roman" charset="0"/>
              </a:rPr>
              <a:t>，养成</a:t>
            </a:r>
            <a:r>
              <a:rPr lang="zh-CN" altLang="en-US" sz="2400" dirty="0">
                <a:solidFill>
                  <a:schemeClr val="tx1"/>
                </a:solidFill>
                <a:latin typeface="华文楷体" charset="-122"/>
                <a:ea typeface="华文楷体" charset="-122"/>
                <a:cs typeface="Times New Roman" charset="0"/>
              </a:rPr>
              <a:t>良好的网络及系统使用习惯。</a:t>
            </a:r>
          </a:p>
          <a:p>
            <a:pPr marL="742950" lvl="1" indent="-285750" algn="l" eaLnBrk="1" fontAlgn="base" latinLnBrk="0" hangingPunct="1">
              <a:lnSpc>
                <a:spcPct val="100000"/>
              </a:lnSpc>
              <a:spcBef>
                <a:spcPct val="20000"/>
              </a:spcBef>
              <a:spcAft>
                <a:spcPts val="0"/>
              </a:spcAft>
              <a:buSzPct val="100000"/>
              <a:buFont typeface="Arial" pitchFamily="34" charset="0"/>
              <a:buChar char="–"/>
            </a:pPr>
            <a:endParaRPr lang="zh-CN" altLang="en-US" sz="2400" dirty="0">
              <a:solidFill>
                <a:schemeClr val="tx1"/>
              </a:solidFill>
              <a:latin typeface="华文楷体" charset="-122"/>
              <a:ea typeface="华文楷体" charset="-122"/>
              <a:cs typeface="Times New Roman" charset="0"/>
            </a:endParaRPr>
          </a:p>
          <a:p>
            <a:pPr marL="0" indent="0" algn="l" eaLnBrk="0" hangingPunct="0">
              <a:lnSpc>
                <a:spcPct val="110000"/>
              </a:lnSpc>
              <a:spcBef>
                <a:spcPts val="0"/>
              </a:spcBef>
              <a:spcAft>
                <a:spcPts val="0"/>
              </a:spcAft>
              <a:buNone/>
            </a:pPr>
            <a:endParaRPr lang="zh-CN" altLang="en-US" sz="1200" dirty="0">
              <a:solidFill>
                <a:schemeClr val="tx1"/>
              </a:solidFill>
              <a:latin typeface="华文楷体" charset="-122"/>
              <a:ea typeface="华文楷体" charset="-122"/>
              <a:cs typeface="Calibri" charset="0"/>
            </a:endParaRPr>
          </a:p>
        </p:txBody>
      </p:sp>
      <p:pic>
        <p:nvPicPr>
          <p:cNvPr id="12" name="图片 11">
            <a:hlinkClick r:id="rId3" action="ppaction://hlinksldjump"/>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07069" y="6021360"/>
            <a:ext cx="801561" cy="801561"/>
          </a:xfrm>
          <a:prstGeom prst="rect">
            <a:avLst/>
          </a:prstGeom>
        </p:spPr>
      </p:pic>
    </p:spTree>
    <p:extLst>
      <p:ext uri="{BB962C8B-B14F-4D97-AF65-F5344CB8AC3E}">
        <p14:creationId xmlns:p14="http://schemas.microsoft.com/office/powerpoint/2010/main" xmlns="" val="22464988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 name="文本框"/>
          <p:cNvSpPr>
            <a:spLocks noGrp="1"/>
          </p:cNvSpPr>
          <p:nvPr>
            <p:ph type="title" idx="4294967295"/>
          </p:nvPr>
        </p:nvSpPr>
        <p:spPr>
          <a:xfrm>
            <a:off x="1752600" y="228600"/>
            <a:ext cx="7391400" cy="838200"/>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a:lnSpc>
                <a:spcPct val="100000"/>
              </a:lnSpc>
              <a:spcBef>
                <a:spcPts val="0"/>
              </a:spcBef>
              <a:spcAft>
                <a:spcPts val="0"/>
              </a:spcAft>
              <a:buNone/>
            </a:pPr>
            <a:r>
              <a:rPr lang="zh-CN" altLang="en-US" sz="3200" dirty="0" smtClean="0">
                <a:solidFill>
                  <a:srgbClr val="FFFFFF"/>
                </a:solidFill>
                <a:latin typeface="Arial" pitchFamily="34" charset="0"/>
                <a:ea typeface="微软雅黑" charset="0"/>
                <a:cs typeface="Times New Roman" charset="0"/>
              </a:rPr>
              <a:t>用户安全</a:t>
            </a:r>
            <a:r>
              <a:rPr lang="zh-CN" altLang="en-US" sz="3200" dirty="0">
                <a:solidFill>
                  <a:srgbClr val="FFFFFF"/>
                </a:solidFill>
                <a:latin typeface="Arial" pitchFamily="34" charset="0"/>
                <a:ea typeface="微软雅黑" charset="0"/>
                <a:cs typeface="Times New Roman" charset="0"/>
              </a:rPr>
              <a:t>意识</a:t>
            </a:r>
          </a:p>
        </p:txBody>
      </p:sp>
      <p:sp>
        <p:nvSpPr>
          <p:cNvPr id="665" name="圆角矩形"/>
          <p:cNvSpPr>
            <a:spLocks/>
          </p:cNvSpPr>
          <p:nvPr/>
        </p:nvSpPr>
        <p:spPr>
          <a:xfrm>
            <a:off x="395420" y="1778990"/>
            <a:ext cx="6738283" cy="4063271"/>
          </a:xfrm>
          <a:prstGeom prst="roundRect">
            <a:avLst>
              <a:gd name="adj" fmla="val 16666"/>
            </a:avLst>
          </a:prstGeom>
          <a:gradFill rotWithShape="1">
            <a:gsLst>
              <a:gs pos="0">
                <a:srgbClr val="F8F8F8">
                  <a:alpha val="100000"/>
                </a:srgbClr>
              </a:gs>
              <a:gs pos="100000">
                <a:srgbClr val="EAEAEA">
                  <a:alpha val="100000"/>
                </a:srgbClr>
              </a:gs>
            </a:gsLst>
            <a:lin ang="5400000" scaled="1"/>
          </a:gradFill>
          <a:ln w="19050" cap="flat" cmpd="sng">
            <a:solidFill>
              <a:srgbClr val="8AC246"/>
            </a:solidFill>
            <a:prstDash val="solid"/>
            <a:round/>
          </a:ln>
        </p:spPr>
      </p:sp>
      <p:grpSp>
        <p:nvGrpSpPr>
          <p:cNvPr id="670" name="组合"/>
          <p:cNvGrpSpPr>
            <a:grpSpLocks/>
          </p:cNvGrpSpPr>
          <p:nvPr/>
        </p:nvGrpSpPr>
        <p:grpSpPr>
          <a:xfrm>
            <a:off x="1475570" y="1556740"/>
            <a:ext cx="4686299" cy="463549"/>
            <a:chOff x="2225675" y="1447800"/>
            <a:chExt cx="4686299" cy="463550"/>
          </a:xfrm>
        </p:grpSpPr>
        <p:sp>
          <p:nvSpPr>
            <p:cNvPr id="666" name="圆角矩形"/>
            <p:cNvSpPr>
              <a:spLocks/>
            </p:cNvSpPr>
            <p:nvPr/>
          </p:nvSpPr>
          <p:spPr>
            <a:xfrm>
              <a:off x="2225675" y="1447800"/>
              <a:ext cx="4686299" cy="463550"/>
            </a:xfrm>
            <a:prstGeom prst="roundRect">
              <a:avLst>
                <a:gd name="adj" fmla="val 17509"/>
              </a:avLst>
            </a:prstGeom>
            <a:solidFill>
              <a:srgbClr val="00B050"/>
            </a:solidFill>
            <a:ln w="9525" cap="flat" cmpd="sng">
              <a:noFill/>
              <a:prstDash val="solid"/>
              <a:round/>
            </a:ln>
          </p:spPr>
        </p:sp>
        <p:grpSp>
          <p:nvGrpSpPr>
            <p:cNvPr id="669" name="组合"/>
            <p:cNvGrpSpPr>
              <a:grpSpLocks/>
            </p:cNvGrpSpPr>
            <p:nvPr/>
          </p:nvGrpSpPr>
          <p:grpSpPr>
            <a:xfrm>
              <a:off x="2225675" y="1447800"/>
              <a:ext cx="4605462" cy="428779"/>
              <a:chOff x="2225675" y="1447800"/>
              <a:chExt cx="4605462" cy="428779"/>
            </a:xfrm>
          </p:grpSpPr>
          <p:sp>
            <p:nvSpPr>
              <p:cNvPr id="667" name="圆角矩形"/>
              <p:cNvSpPr>
                <a:spLocks/>
              </p:cNvSpPr>
              <p:nvPr/>
            </p:nvSpPr>
            <p:spPr>
              <a:xfrm>
                <a:off x="2225675" y="1765523"/>
                <a:ext cx="4605462" cy="111056"/>
              </a:xfrm>
              <a:prstGeom prst="roundRect">
                <a:avLst>
                  <a:gd name="adj" fmla="val 50000"/>
                </a:avLst>
              </a:prstGeom>
              <a:gradFill rotWithShape="1">
                <a:gsLst>
                  <a:gs pos="0">
                    <a:srgbClr val="8AC246">
                      <a:alpha val="0"/>
                    </a:srgbClr>
                  </a:gs>
                  <a:gs pos="100000">
                    <a:srgbClr val="D7E9BF">
                      <a:alpha val="100000"/>
                    </a:srgbClr>
                  </a:gs>
                </a:gsLst>
                <a:lin ang="5400000" scaled="1"/>
              </a:gradFill>
              <a:ln w="9525" cap="flat" cmpd="sng">
                <a:noFill/>
                <a:prstDash val="solid"/>
                <a:round/>
              </a:ln>
            </p:spPr>
          </p:sp>
          <p:sp>
            <p:nvSpPr>
              <p:cNvPr id="668" name="圆角矩形"/>
              <p:cNvSpPr>
                <a:spLocks/>
              </p:cNvSpPr>
              <p:nvPr/>
            </p:nvSpPr>
            <p:spPr>
              <a:xfrm>
                <a:off x="2225675" y="1447800"/>
                <a:ext cx="4605462" cy="111056"/>
              </a:xfrm>
              <a:prstGeom prst="roundRect">
                <a:avLst>
                  <a:gd name="adj" fmla="val 50000"/>
                </a:avLst>
              </a:prstGeom>
              <a:gradFill rotWithShape="1">
                <a:gsLst>
                  <a:gs pos="0">
                    <a:srgbClr val="D9EBC5">
                      <a:alpha val="100000"/>
                    </a:srgbClr>
                  </a:gs>
                  <a:gs pos="100000">
                    <a:srgbClr val="8AC246">
                      <a:alpha val="0"/>
                    </a:srgbClr>
                  </a:gs>
                </a:gsLst>
                <a:lin ang="5400000" scaled="1"/>
              </a:gradFill>
              <a:ln w="9525" cap="flat" cmpd="sng">
                <a:noFill/>
                <a:prstDash val="solid"/>
                <a:round/>
              </a:ln>
            </p:spPr>
          </p:sp>
        </p:grpSp>
      </p:grpSp>
      <p:sp>
        <p:nvSpPr>
          <p:cNvPr id="671" name="矩形"/>
          <p:cNvSpPr>
            <a:spLocks/>
          </p:cNvSpPr>
          <p:nvPr/>
        </p:nvSpPr>
        <p:spPr>
          <a:xfrm>
            <a:off x="2699740" y="1585317"/>
            <a:ext cx="2255838" cy="366713"/>
          </a:xfrm>
          <a:prstGeom prst="rect">
            <a:avLst/>
          </a:prstGeom>
          <a:noFill/>
          <a:ln w="9525" cap="flat" cmpd="sng">
            <a:noFill/>
            <a:prstDash val="solid"/>
            <a:miter/>
          </a:ln>
          <a:effectLst>
            <a:outerShdw dist="17961" dir="2700000" algn="ctr">
              <a:srgbClr val="333333">
                <a:alpha val="99607"/>
              </a:srgbClr>
            </a:outerShdw>
          </a:effectLst>
        </p:spPr>
        <p:txBody>
          <a:bodyPr vert="horz" wrap="none" lIns="91440" tIns="45720" rIns="91440" bIns="45720" anchor="t" anchorCtr="0">
            <a:prstTxWarp prst="textNoShape">
              <a:avLst/>
            </a:prstTxWarp>
          </a:bodyPr>
          <a:lstStyle/>
          <a:p>
            <a:pPr marL="0" indent="0" algn="ctr" fontAlgn="base" hangingPunct="1">
              <a:lnSpc>
                <a:spcPct val="100000"/>
              </a:lnSpc>
              <a:spcBef>
                <a:spcPct val="50000"/>
              </a:spcBef>
              <a:spcAft>
                <a:spcPts val="0"/>
              </a:spcAft>
              <a:buNone/>
            </a:pPr>
            <a:r>
              <a:rPr lang="zh-CN" altLang="en-US" sz="2400" dirty="0" smtClean="0">
                <a:solidFill>
                  <a:srgbClr val="000000"/>
                </a:solidFill>
                <a:latin typeface="Calibri" charset="0"/>
                <a:ea typeface="宋体" charset="0"/>
                <a:cs typeface="Calibri" charset="0"/>
              </a:rPr>
              <a:t>网络安全</a:t>
            </a:r>
            <a:r>
              <a:rPr lang="zh-CN" altLang="en-US" sz="2400" dirty="0">
                <a:solidFill>
                  <a:srgbClr val="000000"/>
                </a:solidFill>
                <a:latin typeface="Calibri" charset="0"/>
                <a:ea typeface="宋体" charset="0"/>
                <a:cs typeface="Calibri" charset="0"/>
              </a:rPr>
              <a:t>意识的培养</a:t>
            </a:r>
          </a:p>
        </p:txBody>
      </p:sp>
      <p:sp>
        <p:nvSpPr>
          <p:cNvPr id="672" name="矩形"/>
          <p:cNvSpPr>
            <a:spLocks/>
          </p:cNvSpPr>
          <p:nvPr/>
        </p:nvSpPr>
        <p:spPr>
          <a:xfrm>
            <a:off x="1043510" y="2276840"/>
            <a:ext cx="4600060" cy="336548"/>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ct val="50000"/>
              </a:spcBef>
              <a:spcAft>
                <a:spcPts val="0"/>
              </a:spcAft>
              <a:buChar char="•"/>
            </a:pPr>
            <a:r>
              <a:rPr lang="zh-CN" altLang="en-US" sz="2400" dirty="0">
                <a:solidFill>
                  <a:schemeClr val="tx1"/>
                </a:solidFill>
                <a:latin typeface="黑体" pitchFamily="-84" charset="-122"/>
                <a:ea typeface="黑体" pitchFamily="-84" charset="-122"/>
                <a:cs typeface="Calibri" charset="0"/>
              </a:rPr>
              <a:t>如何</a:t>
            </a:r>
            <a:r>
              <a:rPr lang="zh-CN" altLang="en-US" sz="2400" dirty="0" smtClean="0">
                <a:solidFill>
                  <a:schemeClr val="tx1"/>
                </a:solidFill>
                <a:latin typeface="黑体" pitchFamily="-84" charset="-122"/>
                <a:ea typeface="黑体" pitchFamily="-84" charset="-122"/>
                <a:cs typeface="Calibri" charset="0"/>
              </a:rPr>
              <a:t>进行网络安全</a:t>
            </a:r>
            <a:r>
              <a:rPr lang="zh-CN" altLang="en-US" sz="2400" dirty="0">
                <a:solidFill>
                  <a:schemeClr val="tx1"/>
                </a:solidFill>
                <a:latin typeface="黑体" pitchFamily="-84" charset="-122"/>
                <a:ea typeface="黑体" pitchFamily="-84" charset="-122"/>
                <a:cs typeface="Calibri" charset="0"/>
              </a:rPr>
              <a:t>意识的培养</a:t>
            </a:r>
          </a:p>
        </p:txBody>
      </p:sp>
      <p:sp>
        <p:nvSpPr>
          <p:cNvPr id="673" name="矩形"/>
          <p:cNvSpPr>
            <a:spLocks/>
          </p:cNvSpPr>
          <p:nvPr/>
        </p:nvSpPr>
        <p:spPr>
          <a:xfrm>
            <a:off x="611450" y="2924930"/>
            <a:ext cx="6521237" cy="269362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742950" lvl="1" indent="-285750" algn="l" eaLnBrk="1" fontAlgn="base" latinLnBrk="0" hangingPunct="1">
              <a:lnSpc>
                <a:spcPct val="100000"/>
              </a:lnSpc>
              <a:spcBef>
                <a:spcPct val="20000"/>
              </a:spcBef>
              <a:spcAft>
                <a:spcPts val="0"/>
              </a:spcAft>
              <a:buSzPct val="100000"/>
              <a:buFont typeface="Arial" pitchFamily="34" charset="0"/>
              <a:buChar char="–"/>
            </a:pPr>
            <a:r>
              <a:rPr lang="zh-CN" altLang="en-US" sz="2400" dirty="0">
                <a:solidFill>
                  <a:schemeClr val="tx1"/>
                </a:solidFill>
                <a:latin typeface="华文楷体" charset="-122"/>
                <a:ea typeface="华文楷体" charset="-122"/>
                <a:cs typeface="Times New Roman" charset="0"/>
              </a:rPr>
              <a:t>详尽并可行</a:t>
            </a:r>
            <a:r>
              <a:rPr lang="zh-CN" altLang="en-US" sz="2400" dirty="0" smtClean="0">
                <a:solidFill>
                  <a:schemeClr val="tx1"/>
                </a:solidFill>
                <a:latin typeface="华文楷体" charset="-122"/>
                <a:ea typeface="华文楷体" charset="-122"/>
                <a:cs typeface="Times New Roman" charset="0"/>
              </a:rPr>
              <a:t>的网络安全</a:t>
            </a:r>
            <a:r>
              <a:rPr lang="zh-CN" altLang="en-US" sz="2400" dirty="0">
                <a:solidFill>
                  <a:schemeClr val="tx1"/>
                </a:solidFill>
                <a:latin typeface="华文楷体" charset="-122"/>
                <a:ea typeface="华文楷体" charset="-122"/>
                <a:cs typeface="Times New Roman" charset="0"/>
              </a:rPr>
              <a:t>制度及操作守则；</a:t>
            </a:r>
            <a:br>
              <a:rPr lang="zh-CN" altLang="en-US" sz="2400" dirty="0">
                <a:solidFill>
                  <a:schemeClr val="tx1"/>
                </a:solidFill>
                <a:latin typeface="华文楷体" charset="-122"/>
                <a:ea typeface="华文楷体" charset="-122"/>
                <a:cs typeface="Times New Roman" charset="0"/>
              </a:rPr>
            </a:br>
            <a:endParaRPr lang="zh-CN" altLang="en-US" sz="2400" dirty="0">
              <a:solidFill>
                <a:schemeClr val="tx1"/>
              </a:solidFill>
              <a:latin typeface="华文楷体" charset="-122"/>
              <a:ea typeface="华文楷体" charset="-122"/>
              <a:cs typeface="Times New Roman" charset="0"/>
            </a:endParaRPr>
          </a:p>
          <a:p>
            <a:pPr marL="742950" lvl="1" indent="-285750" algn="l" eaLnBrk="1" fontAlgn="base" latinLnBrk="0" hangingPunct="1">
              <a:lnSpc>
                <a:spcPct val="100000"/>
              </a:lnSpc>
              <a:spcBef>
                <a:spcPct val="20000"/>
              </a:spcBef>
              <a:spcAft>
                <a:spcPts val="0"/>
              </a:spcAft>
              <a:buSzPct val="100000"/>
              <a:buFont typeface="Arial" pitchFamily="34" charset="0"/>
              <a:buChar char="–"/>
            </a:pPr>
            <a:r>
              <a:rPr lang="zh-CN" altLang="en-US" sz="2400" dirty="0">
                <a:solidFill>
                  <a:schemeClr val="tx1"/>
                </a:solidFill>
                <a:latin typeface="华文楷体" charset="-122"/>
                <a:ea typeface="华文楷体" charset="-122"/>
                <a:cs typeface="Times New Roman" charset="0"/>
              </a:rPr>
              <a:t>多方面的宣传</a:t>
            </a:r>
            <a:r>
              <a:rPr lang="zh-CN" altLang="en-US" sz="2400" dirty="0" smtClean="0">
                <a:solidFill>
                  <a:schemeClr val="tx1"/>
                </a:solidFill>
                <a:latin typeface="华文楷体" charset="-122"/>
                <a:ea typeface="华文楷体" charset="-122"/>
                <a:cs typeface="Times New Roman" charset="0"/>
              </a:rPr>
              <a:t>（网络安全</a:t>
            </a:r>
            <a:r>
              <a:rPr lang="zh-CN" altLang="en-US" sz="2400" dirty="0">
                <a:solidFill>
                  <a:schemeClr val="tx1"/>
                </a:solidFill>
                <a:latin typeface="华文楷体" charset="-122"/>
                <a:ea typeface="华文楷体" charset="-122"/>
                <a:cs typeface="Times New Roman" charset="0"/>
              </a:rPr>
              <a:t>主题网站</a:t>
            </a:r>
            <a:r>
              <a:rPr lang="zh-CN" altLang="en-US" sz="2400" dirty="0" smtClean="0">
                <a:solidFill>
                  <a:schemeClr val="tx1"/>
                </a:solidFill>
                <a:latin typeface="华文楷体" charset="-122"/>
                <a:ea typeface="华文楷体" charset="-122"/>
                <a:cs typeface="Times New Roman" charset="0"/>
              </a:rPr>
              <a:t>、网络安全</a:t>
            </a:r>
            <a:r>
              <a:rPr lang="zh-CN" altLang="en-US" sz="2400" dirty="0">
                <a:solidFill>
                  <a:schemeClr val="tx1"/>
                </a:solidFill>
                <a:latin typeface="华文楷体" charset="-122"/>
                <a:ea typeface="华文楷体" charset="-122"/>
                <a:cs typeface="Times New Roman" charset="0"/>
              </a:rPr>
              <a:t>主题活动</a:t>
            </a:r>
            <a:r>
              <a:rPr lang="zh-CN" altLang="en-US" sz="2400" dirty="0" smtClean="0">
                <a:solidFill>
                  <a:schemeClr val="tx1"/>
                </a:solidFill>
                <a:latin typeface="华文楷体" charset="-122"/>
                <a:ea typeface="华文楷体" charset="-122"/>
                <a:cs typeface="Times New Roman" charset="0"/>
              </a:rPr>
              <a:t>、网络安全</a:t>
            </a:r>
            <a:r>
              <a:rPr lang="zh-CN" altLang="en-US" sz="2400" dirty="0">
                <a:solidFill>
                  <a:schemeClr val="tx1"/>
                </a:solidFill>
                <a:latin typeface="华文楷体" charset="-122"/>
                <a:ea typeface="华文楷体" charset="-122"/>
                <a:cs typeface="Times New Roman" charset="0"/>
              </a:rPr>
              <a:t>宣传手册等）；</a:t>
            </a:r>
            <a:br>
              <a:rPr lang="zh-CN" altLang="en-US" sz="2400" dirty="0">
                <a:solidFill>
                  <a:schemeClr val="tx1"/>
                </a:solidFill>
                <a:latin typeface="华文楷体" charset="-122"/>
                <a:ea typeface="华文楷体" charset="-122"/>
                <a:cs typeface="Times New Roman" charset="0"/>
              </a:rPr>
            </a:br>
            <a:endParaRPr lang="zh-CN" altLang="en-US" sz="2400" dirty="0">
              <a:solidFill>
                <a:schemeClr val="tx1"/>
              </a:solidFill>
              <a:latin typeface="华文楷体" charset="-122"/>
              <a:ea typeface="华文楷体" charset="-122"/>
              <a:cs typeface="Times New Roman" charset="0"/>
            </a:endParaRPr>
          </a:p>
          <a:p>
            <a:pPr marL="742950" lvl="1" indent="-285750" algn="l" eaLnBrk="1" fontAlgn="base" latinLnBrk="0" hangingPunct="1">
              <a:lnSpc>
                <a:spcPct val="100000"/>
              </a:lnSpc>
              <a:spcBef>
                <a:spcPct val="20000"/>
              </a:spcBef>
              <a:spcAft>
                <a:spcPts val="0"/>
              </a:spcAft>
              <a:buSzPct val="100000"/>
              <a:buFont typeface="Arial" pitchFamily="34" charset="0"/>
              <a:buChar char="–"/>
            </a:pPr>
            <a:r>
              <a:rPr lang="zh-CN" altLang="en-US" sz="2400" dirty="0">
                <a:solidFill>
                  <a:srgbClr val="FF0000"/>
                </a:solidFill>
                <a:latin typeface="华文楷体" charset="-122"/>
                <a:ea typeface="华文楷体" charset="-122"/>
                <a:cs typeface="Times New Roman" charset="0"/>
              </a:rPr>
              <a:t>定期</a:t>
            </a:r>
            <a:r>
              <a:rPr lang="zh-CN" altLang="en-US" sz="2400" dirty="0" smtClean="0">
                <a:solidFill>
                  <a:srgbClr val="FF0000"/>
                </a:solidFill>
                <a:latin typeface="华文楷体" charset="-122"/>
                <a:ea typeface="华文楷体" charset="-122"/>
                <a:cs typeface="Times New Roman" charset="0"/>
              </a:rPr>
              <a:t>的网络安全</a:t>
            </a:r>
            <a:r>
              <a:rPr lang="zh-CN" altLang="en-US" sz="2400" dirty="0">
                <a:solidFill>
                  <a:srgbClr val="FF0000"/>
                </a:solidFill>
                <a:latin typeface="华文楷体" charset="-122"/>
                <a:ea typeface="华文楷体" charset="-122"/>
                <a:cs typeface="Times New Roman" charset="0"/>
              </a:rPr>
              <a:t>培训讲座。</a:t>
            </a:r>
          </a:p>
          <a:p>
            <a:pPr marL="742950" lvl="1" indent="-285750" algn="l" eaLnBrk="1" fontAlgn="base" latinLnBrk="0" hangingPunct="1">
              <a:lnSpc>
                <a:spcPct val="100000"/>
              </a:lnSpc>
              <a:spcBef>
                <a:spcPct val="20000"/>
              </a:spcBef>
              <a:spcAft>
                <a:spcPts val="0"/>
              </a:spcAft>
              <a:buSzPct val="100000"/>
              <a:buFont typeface="Arial" pitchFamily="34" charset="0"/>
              <a:buChar char="–"/>
            </a:pPr>
            <a:endParaRPr lang="zh-CN" altLang="en-US" sz="2400" dirty="0">
              <a:solidFill>
                <a:schemeClr val="tx1"/>
              </a:solidFill>
              <a:latin typeface="华文楷体" charset="-122"/>
              <a:ea typeface="华文楷体" charset="-122"/>
              <a:cs typeface="Times New Roman" charset="0"/>
            </a:endParaRPr>
          </a:p>
          <a:p>
            <a:pPr marL="0" indent="0" algn="l" eaLnBrk="0" hangingPunct="0">
              <a:lnSpc>
                <a:spcPct val="110000"/>
              </a:lnSpc>
              <a:spcBef>
                <a:spcPts val="0"/>
              </a:spcBef>
              <a:spcAft>
                <a:spcPts val="0"/>
              </a:spcAft>
              <a:buNone/>
            </a:pPr>
            <a:endParaRPr lang="zh-CN" altLang="en-US" sz="1200" dirty="0">
              <a:solidFill>
                <a:schemeClr val="tx1"/>
              </a:solidFill>
              <a:latin typeface="华文楷体" charset="-122"/>
              <a:ea typeface="华文楷体" charset="-122"/>
              <a:cs typeface="Calibri" charset="0"/>
            </a:endParaRPr>
          </a:p>
        </p:txBody>
      </p:sp>
      <p:pic>
        <p:nvPicPr>
          <p:cNvPr id="12" name="图片 11">
            <a:hlinkClick r:id="rId3" action="ppaction://hlinksldjump"/>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07069" y="6021360"/>
            <a:ext cx="801561" cy="801561"/>
          </a:xfrm>
          <a:prstGeom prst="rect">
            <a:avLst/>
          </a:prstGeom>
        </p:spPr>
      </p:pic>
    </p:spTree>
    <p:extLst>
      <p:ext uri="{BB962C8B-B14F-4D97-AF65-F5344CB8AC3E}">
        <p14:creationId xmlns:p14="http://schemas.microsoft.com/office/powerpoint/2010/main" xmlns="" val="213195424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 name="文本框"/>
          <p:cNvSpPr>
            <a:spLocks noGrp="1"/>
          </p:cNvSpPr>
          <p:nvPr>
            <p:ph type="title" idx="4294967295"/>
          </p:nvPr>
        </p:nvSpPr>
        <p:spPr>
          <a:xfrm>
            <a:off x="1752600" y="228600"/>
            <a:ext cx="7391400" cy="838200"/>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a:lnSpc>
                <a:spcPct val="100000"/>
              </a:lnSpc>
              <a:spcBef>
                <a:spcPts val="0"/>
              </a:spcBef>
              <a:spcAft>
                <a:spcPts val="0"/>
              </a:spcAft>
              <a:buNone/>
            </a:pPr>
            <a:r>
              <a:rPr lang="zh-CN" altLang="en-US" sz="3200" dirty="0" smtClean="0">
                <a:solidFill>
                  <a:srgbClr val="FFFFFF"/>
                </a:solidFill>
                <a:latin typeface="Arial" pitchFamily="34" charset="0"/>
                <a:ea typeface="微软雅黑" charset="0"/>
                <a:cs typeface="Times New Roman" charset="0"/>
              </a:rPr>
              <a:t>用户安全</a:t>
            </a:r>
            <a:r>
              <a:rPr lang="zh-CN" altLang="en-US" sz="3200" dirty="0">
                <a:solidFill>
                  <a:srgbClr val="FFFFFF"/>
                </a:solidFill>
                <a:latin typeface="Arial" pitchFamily="34" charset="0"/>
                <a:ea typeface="微软雅黑" charset="0"/>
                <a:cs typeface="Times New Roman" charset="0"/>
              </a:rPr>
              <a:t>意识</a:t>
            </a:r>
          </a:p>
        </p:txBody>
      </p:sp>
      <p:sp>
        <p:nvSpPr>
          <p:cNvPr id="707" name="圆角矩形"/>
          <p:cNvSpPr>
            <a:spLocks/>
          </p:cNvSpPr>
          <p:nvPr/>
        </p:nvSpPr>
        <p:spPr>
          <a:xfrm>
            <a:off x="611450" y="1670051"/>
            <a:ext cx="6666273" cy="4135280"/>
          </a:xfrm>
          <a:prstGeom prst="roundRect">
            <a:avLst>
              <a:gd name="adj" fmla="val 16666"/>
            </a:avLst>
          </a:prstGeom>
          <a:gradFill rotWithShape="1">
            <a:gsLst>
              <a:gs pos="0">
                <a:srgbClr val="F8F8F8">
                  <a:alpha val="100000"/>
                </a:srgbClr>
              </a:gs>
              <a:gs pos="100000">
                <a:srgbClr val="EAEAEA">
                  <a:alpha val="100000"/>
                </a:srgbClr>
              </a:gs>
            </a:gsLst>
            <a:lin ang="5400000" scaled="1"/>
          </a:gradFill>
          <a:ln w="19050" cap="flat" cmpd="sng">
            <a:solidFill>
              <a:srgbClr val="8AC246"/>
            </a:solidFill>
            <a:prstDash val="solid"/>
            <a:round/>
          </a:ln>
        </p:spPr>
      </p:sp>
      <p:grpSp>
        <p:nvGrpSpPr>
          <p:cNvPr id="712" name="组合"/>
          <p:cNvGrpSpPr>
            <a:grpSpLocks/>
          </p:cNvGrpSpPr>
          <p:nvPr/>
        </p:nvGrpSpPr>
        <p:grpSpPr>
          <a:xfrm>
            <a:off x="1690950" y="1447802"/>
            <a:ext cx="4686299" cy="463549"/>
            <a:chOff x="2225675" y="1447800"/>
            <a:chExt cx="4686299" cy="463550"/>
          </a:xfrm>
        </p:grpSpPr>
        <p:sp>
          <p:nvSpPr>
            <p:cNvPr id="708" name="圆角矩形"/>
            <p:cNvSpPr>
              <a:spLocks/>
            </p:cNvSpPr>
            <p:nvPr/>
          </p:nvSpPr>
          <p:spPr>
            <a:xfrm>
              <a:off x="2225675" y="1447800"/>
              <a:ext cx="4686299" cy="463550"/>
            </a:xfrm>
            <a:prstGeom prst="roundRect">
              <a:avLst>
                <a:gd name="adj" fmla="val 17509"/>
              </a:avLst>
            </a:prstGeom>
            <a:solidFill>
              <a:srgbClr val="00B050"/>
            </a:solidFill>
            <a:ln w="9525" cap="flat" cmpd="sng">
              <a:noFill/>
              <a:prstDash val="solid"/>
              <a:round/>
            </a:ln>
          </p:spPr>
        </p:sp>
        <p:grpSp>
          <p:nvGrpSpPr>
            <p:cNvPr id="711" name="组合"/>
            <p:cNvGrpSpPr>
              <a:grpSpLocks/>
            </p:cNvGrpSpPr>
            <p:nvPr/>
          </p:nvGrpSpPr>
          <p:grpSpPr>
            <a:xfrm>
              <a:off x="2225675" y="1447800"/>
              <a:ext cx="4605462" cy="428779"/>
              <a:chOff x="2225675" y="1447800"/>
              <a:chExt cx="4605462" cy="428779"/>
            </a:xfrm>
          </p:grpSpPr>
          <p:sp>
            <p:nvSpPr>
              <p:cNvPr id="709" name="圆角矩形"/>
              <p:cNvSpPr>
                <a:spLocks/>
              </p:cNvSpPr>
              <p:nvPr/>
            </p:nvSpPr>
            <p:spPr>
              <a:xfrm>
                <a:off x="2225675" y="1765523"/>
                <a:ext cx="4605462" cy="111056"/>
              </a:xfrm>
              <a:prstGeom prst="roundRect">
                <a:avLst>
                  <a:gd name="adj" fmla="val 50000"/>
                </a:avLst>
              </a:prstGeom>
              <a:gradFill rotWithShape="1">
                <a:gsLst>
                  <a:gs pos="0">
                    <a:srgbClr val="8AC246">
                      <a:alpha val="0"/>
                    </a:srgbClr>
                  </a:gs>
                  <a:gs pos="100000">
                    <a:srgbClr val="D7E9BF">
                      <a:alpha val="100000"/>
                    </a:srgbClr>
                  </a:gs>
                </a:gsLst>
                <a:lin ang="5400000" scaled="1"/>
              </a:gradFill>
              <a:ln w="9525" cap="flat" cmpd="sng">
                <a:noFill/>
                <a:prstDash val="solid"/>
                <a:round/>
              </a:ln>
            </p:spPr>
          </p:sp>
          <p:sp>
            <p:nvSpPr>
              <p:cNvPr id="710" name="圆角矩形"/>
              <p:cNvSpPr>
                <a:spLocks/>
              </p:cNvSpPr>
              <p:nvPr/>
            </p:nvSpPr>
            <p:spPr>
              <a:xfrm>
                <a:off x="2225675" y="1447800"/>
                <a:ext cx="4605462" cy="111056"/>
              </a:xfrm>
              <a:prstGeom prst="roundRect">
                <a:avLst>
                  <a:gd name="adj" fmla="val 50000"/>
                </a:avLst>
              </a:prstGeom>
              <a:gradFill rotWithShape="1">
                <a:gsLst>
                  <a:gs pos="0">
                    <a:srgbClr val="D9EBC5">
                      <a:alpha val="100000"/>
                    </a:srgbClr>
                  </a:gs>
                  <a:gs pos="100000">
                    <a:srgbClr val="8AC246">
                      <a:alpha val="0"/>
                    </a:srgbClr>
                  </a:gs>
                </a:gsLst>
                <a:lin ang="5400000" scaled="1"/>
              </a:gradFill>
              <a:ln w="9525" cap="flat" cmpd="sng">
                <a:noFill/>
                <a:prstDash val="solid"/>
                <a:round/>
              </a:ln>
            </p:spPr>
          </p:sp>
        </p:grpSp>
      </p:grpSp>
      <p:sp>
        <p:nvSpPr>
          <p:cNvPr id="713" name="矩形"/>
          <p:cNvSpPr>
            <a:spLocks/>
          </p:cNvSpPr>
          <p:nvPr/>
        </p:nvSpPr>
        <p:spPr>
          <a:xfrm>
            <a:off x="2903798" y="1476377"/>
            <a:ext cx="2255838" cy="366713"/>
          </a:xfrm>
          <a:prstGeom prst="rect">
            <a:avLst/>
          </a:prstGeom>
          <a:noFill/>
          <a:ln w="9525" cap="flat" cmpd="sng">
            <a:noFill/>
            <a:prstDash val="solid"/>
            <a:miter/>
          </a:ln>
          <a:effectLst>
            <a:outerShdw dist="17961" dir="2700000" algn="ctr">
              <a:srgbClr val="333333">
                <a:alpha val="99607"/>
              </a:srgbClr>
            </a:outerShdw>
          </a:effectLst>
        </p:spPr>
        <p:txBody>
          <a:bodyPr vert="horz" wrap="none" lIns="91440" tIns="45720" rIns="91440" bIns="45720" anchor="t" anchorCtr="0">
            <a:prstTxWarp prst="textNoShape">
              <a:avLst/>
            </a:prstTxWarp>
          </a:bodyPr>
          <a:lstStyle/>
          <a:p>
            <a:pPr marL="0" indent="0" algn="ctr" fontAlgn="base" hangingPunct="1">
              <a:lnSpc>
                <a:spcPct val="100000"/>
              </a:lnSpc>
              <a:spcBef>
                <a:spcPct val="50000"/>
              </a:spcBef>
              <a:spcAft>
                <a:spcPts val="0"/>
              </a:spcAft>
              <a:buNone/>
            </a:pPr>
            <a:r>
              <a:rPr lang="zh-CN" altLang="en-US" sz="2400" dirty="0" smtClean="0">
                <a:solidFill>
                  <a:srgbClr val="000000"/>
                </a:solidFill>
                <a:latin typeface="Calibri" charset="0"/>
                <a:ea typeface="宋体" charset="0"/>
                <a:cs typeface="Calibri" charset="0"/>
              </a:rPr>
              <a:t>网络安全</a:t>
            </a:r>
            <a:r>
              <a:rPr lang="zh-CN" altLang="en-US" sz="2400" dirty="0">
                <a:solidFill>
                  <a:srgbClr val="000000"/>
                </a:solidFill>
                <a:latin typeface="Calibri" charset="0"/>
                <a:ea typeface="宋体" charset="0"/>
                <a:cs typeface="Calibri" charset="0"/>
              </a:rPr>
              <a:t>意识的培养</a:t>
            </a:r>
          </a:p>
        </p:txBody>
      </p:sp>
      <p:sp>
        <p:nvSpPr>
          <p:cNvPr id="714" name="矩形"/>
          <p:cNvSpPr>
            <a:spLocks/>
          </p:cNvSpPr>
          <p:nvPr/>
        </p:nvSpPr>
        <p:spPr>
          <a:xfrm>
            <a:off x="917835" y="2325633"/>
            <a:ext cx="4109891" cy="336548"/>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ct val="50000"/>
              </a:spcBef>
              <a:spcAft>
                <a:spcPts val="0"/>
              </a:spcAft>
              <a:buChar char="•"/>
            </a:pPr>
            <a:r>
              <a:rPr lang="zh-CN" altLang="en-US" sz="2400" dirty="0" smtClean="0">
                <a:solidFill>
                  <a:schemeClr val="tx1"/>
                </a:solidFill>
                <a:latin typeface="黑体" pitchFamily="-84" charset="-122"/>
                <a:ea typeface="黑体" pitchFamily="-84" charset="-122"/>
                <a:cs typeface="Calibri" charset="0"/>
              </a:rPr>
              <a:t>网络安全</a:t>
            </a:r>
            <a:r>
              <a:rPr lang="zh-CN" altLang="en-US" sz="2400" dirty="0">
                <a:solidFill>
                  <a:schemeClr val="tx1"/>
                </a:solidFill>
                <a:latin typeface="黑体" pitchFamily="-84" charset="-122"/>
                <a:ea typeface="黑体" pitchFamily="-84" charset="-122"/>
                <a:cs typeface="Calibri" charset="0"/>
              </a:rPr>
              <a:t>意识的重要性</a:t>
            </a:r>
          </a:p>
        </p:txBody>
      </p:sp>
      <p:sp>
        <p:nvSpPr>
          <p:cNvPr id="715" name="矩形"/>
          <p:cNvSpPr>
            <a:spLocks/>
          </p:cNvSpPr>
          <p:nvPr/>
        </p:nvSpPr>
        <p:spPr>
          <a:xfrm>
            <a:off x="684476" y="2895682"/>
            <a:ext cx="6263854" cy="1901508"/>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742950" lvl="1" indent="-285750" algn="l" eaLnBrk="1" fontAlgn="base" latinLnBrk="0" hangingPunct="1">
              <a:lnSpc>
                <a:spcPct val="100000"/>
              </a:lnSpc>
              <a:spcBef>
                <a:spcPct val="20000"/>
              </a:spcBef>
              <a:spcAft>
                <a:spcPts val="0"/>
              </a:spcAft>
              <a:buSzPct val="100000"/>
              <a:buFont typeface="Arial" pitchFamily="34" charset="0"/>
              <a:buChar char="–"/>
            </a:pPr>
            <a:r>
              <a:rPr lang="zh-CN" altLang="en-US" sz="2400" dirty="0">
                <a:solidFill>
                  <a:schemeClr val="tx1"/>
                </a:solidFill>
                <a:latin typeface="华文楷体" charset="-122"/>
                <a:ea typeface="华文楷体" charset="-122"/>
                <a:cs typeface="Times New Roman" charset="0"/>
              </a:rPr>
              <a:t>个人</a:t>
            </a:r>
            <a:r>
              <a:rPr lang="zh-CN" altLang="en-US" sz="2400" dirty="0" smtClean="0">
                <a:solidFill>
                  <a:schemeClr val="tx1"/>
                </a:solidFill>
                <a:latin typeface="华文楷体" charset="-122"/>
                <a:ea typeface="华文楷体" charset="-122"/>
                <a:cs typeface="Times New Roman" charset="0"/>
              </a:rPr>
              <a:t>的网络安全</a:t>
            </a:r>
            <a:r>
              <a:rPr lang="zh-CN" altLang="en-US" sz="2400" dirty="0">
                <a:solidFill>
                  <a:schemeClr val="tx1"/>
                </a:solidFill>
                <a:latin typeface="华文楷体" charset="-122"/>
                <a:ea typeface="华文楷体" charset="-122"/>
                <a:cs typeface="Times New Roman" charset="0"/>
              </a:rPr>
              <a:t>意识和单位</a:t>
            </a:r>
            <a:r>
              <a:rPr lang="zh-CN" altLang="en-US" sz="2400" dirty="0" smtClean="0">
                <a:solidFill>
                  <a:schemeClr val="tx1"/>
                </a:solidFill>
                <a:latin typeface="华文楷体" charset="-122"/>
                <a:ea typeface="华文楷体" charset="-122"/>
                <a:cs typeface="Times New Roman" charset="0"/>
              </a:rPr>
              <a:t>的网络安全</a:t>
            </a:r>
            <a:r>
              <a:rPr lang="zh-CN" altLang="en-US" sz="2400" dirty="0">
                <a:solidFill>
                  <a:schemeClr val="tx1"/>
                </a:solidFill>
                <a:latin typeface="华文楷体" charset="-122"/>
                <a:ea typeface="华文楷体" charset="-122"/>
                <a:cs typeface="Times New Roman" charset="0"/>
              </a:rPr>
              <a:t>有关系吗？</a:t>
            </a:r>
            <a:br>
              <a:rPr lang="zh-CN" altLang="en-US" sz="2400" dirty="0">
                <a:solidFill>
                  <a:schemeClr val="tx1"/>
                </a:solidFill>
                <a:latin typeface="华文楷体" charset="-122"/>
                <a:ea typeface="华文楷体" charset="-122"/>
                <a:cs typeface="Times New Roman" charset="0"/>
              </a:rPr>
            </a:br>
            <a:endParaRPr lang="zh-CN" altLang="en-US" sz="2400" dirty="0">
              <a:solidFill>
                <a:schemeClr val="tx1"/>
              </a:solidFill>
              <a:latin typeface="华文楷体" charset="-122"/>
              <a:ea typeface="华文楷体" charset="-122"/>
              <a:cs typeface="Times New Roman" charset="0"/>
            </a:endParaRPr>
          </a:p>
          <a:p>
            <a:pPr marL="742950" lvl="1" indent="-285750" algn="l" eaLnBrk="1" fontAlgn="base" latinLnBrk="0" hangingPunct="1">
              <a:lnSpc>
                <a:spcPct val="100000"/>
              </a:lnSpc>
              <a:spcBef>
                <a:spcPct val="20000"/>
              </a:spcBef>
              <a:spcAft>
                <a:spcPts val="0"/>
              </a:spcAft>
              <a:buSzPct val="100000"/>
              <a:buFont typeface="Arial" pitchFamily="34" charset="0"/>
              <a:buChar char="–"/>
            </a:pPr>
            <a:r>
              <a:rPr lang="zh-CN" altLang="en-US" sz="2400" dirty="0">
                <a:solidFill>
                  <a:srgbClr val="FF0000"/>
                </a:solidFill>
                <a:latin typeface="华文楷体" charset="-122"/>
                <a:ea typeface="华文楷体" charset="-122"/>
                <a:cs typeface="Times New Roman" charset="0"/>
              </a:rPr>
              <a:t>我们</a:t>
            </a:r>
            <a:r>
              <a:rPr lang="zh-CN" altLang="en-US" sz="2400" dirty="0" smtClean="0">
                <a:solidFill>
                  <a:srgbClr val="FF0000"/>
                </a:solidFill>
                <a:latin typeface="华文楷体" charset="-122"/>
                <a:ea typeface="华文楷体" charset="-122"/>
                <a:cs typeface="Times New Roman" charset="0"/>
              </a:rPr>
              <a:t>看看典型的网络安全</a:t>
            </a:r>
            <a:r>
              <a:rPr lang="zh-CN" altLang="en-US" sz="2400" dirty="0">
                <a:solidFill>
                  <a:srgbClr val="FF0000"/>
                </a:solidFill>
                <a:latin typeface="华文楷体" charset="-122"/>
                <a:ea typeface="华文楷体" charset="-122"/>
                <a:cs typeface="Times New Roman" charset="0"/>
              </a:rPr>
              <a:t>事件。</a:t>
            </a:r>
          </a:p>
          <a:p>
            <a:pPr marL="742950" lvl="1" indent="-285750" algn="l" eaLnBrk="1" fontAlgn="base" latinLnBrk="0" hangingPunct="1">
              <a:lnSpc>
                <a:spcPct val="100000"/>
              </a:lnSpc>
              <a:spcBef>
                <a:spcPct val="20000"/>
              </a:spcBef>
              <a:spcAft>
                <a:spcPts val="0"/>
              </a:spcAft>
              <a:buSzPct val="100000"/>
              <a:buFont typeface="Arial" pitchFamily="34" charset="0"/>
              <a:buChar char="–"/>
            </a:pPr>
            <a:endParaRPr lang="zh-CN" altLang="en-US" sz="2400" dirty="0">
              <a:solidFill>
                <a:schemeClr val="tx1"/>
              </a:solidFill>
              <a:latin typeface="华文楷体" charset="-122"/>
              <a:ea typeface="华文楷体" charset="-122"/>
              <a:cs typeface="Times New Roman" charset="0"/>
            </a:endParaRPr>
          </a:p>
          <a:p>
            <a:pPr marL="0" indent="0" algn="l" eaLnBrk="0" hangingPunct="0">
              <a:lnSpc>
                <a:spcPct val="110000"/>
              </a:lnSpc>
              <a:spcBef>
                <a:spcPts val="0"/>
              </a:spcBef>
              <a:spcAft>
                <a:spcPts val="0"/>
              </a:spcAft>
              <a:buNone/>
            </a:pPr>
            <a:endParaRPr lang="zh-CN" altLang="en-US" sz="1200" dirty="0">
              <a:solidFill>
                <a:schemeClr val="tx1"/>
              </a:solidFill>
              <a:latin typeface="华文楷体" charset="-122"/>
              <a:ea typeface="华文楷体" charset="-122"/>
              <a:cs typeface="Calibri" charset="0"/>
            </a:endParaRPr>
          </a:p>
        </p:txBody>
      </p:sp>
      <p:pic>
        <p:nvPicPr>
          <p:cNvPr id="12" name="图片 11">
            <a:hlinkClick r:id="rId3" action="ppaction://hlinksldjump"/>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07069" y="6021360"/>
            <a:ext cx="801561" cy="801561"/>
          </a:xfrm>
          <a:prstGeom prst="rect">
            <a:avLst/>
          </a:prstGeom>
        </p:spPr>
      </p:pic>
    </p:spTree>
    <p:extLst>
      <p:ext uri="{BB962C8B-B14F-4D97-AF65-F5344CB8AC3E}">
        <p14:creationId xmlns:p14="http://schemas.microsoft.com/office/powerpoint/2010/main" xmlns="" val="172892931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 name="文本框"/>
          <p:cNvSpPr>
            <a:spLocks noGrp="1"/>
          </p:cNvSpPr>
          <p:nvPr>
            <p:ph type="title" idx="4294967295"/>
          </p:nvPr>
        </p:nvSpPr>
        <p:spPr>
          <a:xfrm>
            <a:off x="285720" y="188550"/>
            <a:ext cx="8858280" cy="792111"/>
          </a:xfrm>
          <a:prstGeom prst="rect">
            <a:avLst/>
          </a:prstGeom>
          <a:noFill/>
          <a:ln w="9525" cap="flat" cmpd="sng">
            <a:noFill/>
            <a:prstDash val="solid"/>
            <a:miter/>
          </a:ln>
        </p:spPr>
        <p:txBody>
          <a:bodyPr vert="horz" wrap="square" lIns="91440" tIns="45720" rIns="91440" bIns="45720" anchor="ctr" anchorCtr="0">
            <a:prstTxWarp prst="textNoShape">
              <a:avLst/>
            </a:prstTxWarp>
            <a:normAutofit fontScale="90000"/>
          </a:bodyPr>
          <a:lstStyle/>
          <a:p>
            <a:pPr algn="l">
              <a:spcBef>
                <a:spcPts val="0"/>
              </a:spcBef>
            </a:pPr>
            <a:r>
              <a:rPr lang="zh-CN" altLang="en-US" sz="3100" b="1" dirty="0">
                <a:solidFill>
                  <a:srgbClr val="FFFFFF"/>
                </a:solidFill>
                <a:latin typeface="Arial" pitchFamily="34" charset="0"/>
                <a:ea typeface="微软雅黑" charset="0"/>
                <a:cs typeface="Times New Roman" charset="0"/>
              </a:rPr>
              <a:t>事件一</a:t>
            </a:r>
            <a:r>
              <a:rPr lang="zh-CN" altLang="en-US" sz="3100" b="1" dirty="0" smtClean="0">
                <a:solidFill>
                  <a:srgbClr val="FFFFFF"/>
                </a:solidFill>
                <a:latin typeface="Arial" pitchFamily="34" charset="0"/>
                <a:ea typeface="微软雅黑" charset="0"/>
                <a:cs typeface="Times New Roman" charset="0"/>
              </a:rPr>
              <a:t>：</a:t>
            </a:r>
            <a:r>
              <a:rPr lang="zh-CN" altLang="en-US" sz="3200" b="1" dirty="0" smtClean="0">
                <a:solidFill>
                  <a:schemeClr val="bg1"/>
                </a:solidFill>
              </a:rPr>
              <a:t>拼多多优惠券漏洞，遭黑产团伙盗取千万元</a:t>
            </a:r>
            <a:r>
              <a:rPr lang="zh-CN" altLang="en-US" sz="3200" b="1" dirty="0" smtClean="0">
                <a:solidFill>
                  <a:schemeClr val="bg1"/>
                </a:solidFill>
                <a:latin typeface="Calibri" charset="0"/>
                <a:ea typeface="宋体" charset="0"/>
                <a:cs typeface="Calibri" charset="0"/>
              </a:rPr>
              <a:t/>
            </a:r>
            <a:br>
              <a:rPr lang="zh-CN" altLang="en-US" sz="3200" b="1" dirty="0" smtClean="0">
                <a:solidFill>
                  <a:schemeClr val="bg1"/>
                </a:solidFill>
                <a:latin typeface="Calibri" charset="0"/>
                <a:ea typeface="宋体" charset="0"/>
                <a:cs typeface="Calibri" charset="0"/>
              </a:rPr>
            </a:br>
            <a:endParaRPr lang="zh-CN" altLang="en-US" sz="3100" b="1" dirty="0">
              <a:solidFill>
                <a:schemeClr val="bg1"/>
              </a:solidFill>
              <a:latin typeface="Arial" pitchFamily="34" charset="0"/>
              <a:ea typeface="微软雅黑" charset="0"/>
              <a:cs typeface="Times New Roman" charset="0"/>
            </a:endParaRPr>
          </a:p>
        </p:txBody>
      </p:sp>
      <p:sp>
        <p:nvSpPr>
          <p:cNvPr id="722" name="圆角矩形"/>
          <p:cNvSpPr>
            <a:spLocks/>
          </p:cNvSpPr>
          <p:nvPr/>
        </p:nvSpPr>
        <p:spPr>
          <a:xfrm>
            <a:off x="539441" y="1849417"/>
            <a:ext cx="6696930" cy="3883905"/>
          </a:xfrm>
          <a:prstGeom prst="roundRect">
            <a:avLst>
              <a:gd name="adj" fmla="val 16666"/>
            </a:avLst>
          </a:prstGeom>
          <a:gradFill rotWithShape="1">
            <a:gsLst>
              <a:gs pos="0">
                <a:srgbClr val="F8F8F8">
                  <a:alpha val="100000"/>
                </a:srgbClr>
              </a:gs>
              <a:gs pos="100000">
                <a:srgbClr val="EAEAEA">
                  <a:alpha val="100000"/>
                </a:srgbClr>
              </a:gs>
            </a:gsLst>
            <a:lin ang="5400000" scaled="1"/>
          </a:gradFill>
          <a:ln w="19050" cap="flat" cmpd="sng">
            <a:solidFill>
              <a:srgbClr val="EFC821"/>
            </a:solidFill>
            <a:prstDash val="solid"/>
            <a:round/>
          </a:ln>
        </p:spPr>
      </p:sp>
      <p:sp>
        <p:nvSpPr>
          <p:cNvPr id="729" name="矩形"/>
          <p:cNvSpPr>
            <a:spLocks/>
          </p:cNvSpPr>
          <p:nvPr/>
        </p:nvSpPr>
        <p:spPr>
          <a:xfrm>
            <a:off x="611451" y="2175804"/>
            <a:ext cx="6552910" cy="3467774"/>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lang="en-US" altLang="zh-CN" dirty="0" smtClean="0"/>
              <a:t>2019</a:t>
            </a:r>
            <a:r>
              <a:rPr lang="zh-CN" altLang="en-US" dirty="0" smtClean="0"/>
              <a:t>年</a:t>
            </a:r>
            <a:r>
              <a:rPr lang="en-US" altLang="zh-CN" dirty="0" smtClean="0"/>
              <a:t>1</a:t>
            </a:r>
            <a:r>
              <a:rPr lang="zh-CN" altLang="en-US" dirty="0" smtClean="0"/>
              <a:t>月</a:t>
            </a:r>
            <a:r>
              <a:rPr lang="en-US" altLang="zh-CN" dirty="0" smtClean="0"/>
              <a:t>20</a:t>
            </a:r>
            <a:r>
              <a:rPr lang="zh-CN" altLang="en-US" dirty="0" smtClean="0"/>
              <a:t>日凌晨，拼多多被曝出现重大</a:t>
            </a:r>
            <a:r>
              <a:rPr lang="en-US" dirty="0" smtClean="0"/>
              <a:t>BUG，</a:t>
            </a:r>
            <a:r>
              <a:rPr lang="zh-CN" altLang="en-US" dirty="0" smtClean="0"/>
              <a:t>用户可领</a:t>
            </a:r>
            <a:r>
              <a:rPr lang="en-US" altLang="zh-CN" dirty="0" smtClean="0"/>
              <a:t>100</a:t>
            </a:r>
            <a:r>
              <a:rPr lang="zh-CN" altLang="en-US" dirty="0" smtClean="0"/>
              <a:t>元无门槛券。网友称“有大批用户开始‘薅羊毛’，一晚上</a:t>
            </a:r>
            <a:r>
              <a:rPr lang="en-US" altLang="zh-CN" dirty="0" smtClean="0"/>
              <a:t>200</a:t>
            </a:r>
            <a:r>
              <a:rPr lang="zh-CN" altLang="en-US" dirty="0" smtClean="0"/>
              <a:t>多亿都是话费充值”。</a:t>
            </a:r>
            <a:r>
              <a:rPr lang="zh-CN" altLang="en-US" b="0" dirty="0" smtClean="0"/>
              <a:t>当天上午</a:t>
            </a:r>
            <a:r>
              <a:rPr lang="en-US" altLang="zh-CN" b="0" dirty="0" smtClean="0"/>
              <a:t>9</a:t>
            </a:r>
            <a:r>
              <a:rPr lang="zh-CN" altLang="en-US" b="0" dirty="0" smtClean="0"/>
              <a:t>点，拼多多已经把</a:t>
            </a:r>
            <a:r>
              <a:rPr lang="en-US" altLang="zh-CN" b="0" dirty="0" smtClean="0"/>
              <a:t>100</a:t>
            </a:r>
            <a:r>
              <a:rPr lang="zh-CN" altLang="en-US" b="0" dirty="0" smtClean="0"/>
              <a:t>元无门槛优惠券的领取方式全部下架，之前领到未使用的优惠券也全部下架。在“薅羊毛”事件发生几个小时后，</a:t>
            </a:r>
            <a:r>
              <a:rPr lang="en-US" altLang="zh-CN" b="0" dirty="0" smtClean="0"/>
              <a:t>1</a:t>
            </a:r>
            <a:r>
              <a:rPr lang="zh-CN" altLang="en-US" b="0" dirty="0" smtClean="0"/>
              <a:t>月</a:t>
            </a:r>
            <a:r>
              <a:rPr lang="en-US" altLang="zh-CN" b="0" dirty="0" smtClean="0"/>
              <a:t>20</a:t>
            </a:r>
            <a:r>
              <a:rPr lang="zh-CN" altLang="en-US" b="0" dirty="0" smtClean="0"/>
              <a:t>日中午</a:t>
            </a:r>
            <a:r>
              <a:rPr lang="en-US" altLang="zh-CN" b="0" dirty="0" smtClean="0"/>
              <a:t>12</a:t>
            </a:r>
            <a:r>
              <a:rPr lang="zh-CN" altLang="en-US" b="0" dirty="0" smtClean="0"/>
              <a:t>点，认证为拼多多微博客服的</a:t>
            </a:r>
            <a:r>
              <a:rPr lang="en-US" altLang="zh-CN" b="0" dirty="0" smtClean="0"/>
              <a:t>@</a:t>
            </a:r>
            <a:r>
              <a:rPr lang="zh-CN" altLang="en-US" b="0" dirty="0" smtClean="0"/>
              <a:t>拼多多客户服务终于对此事发布了官方回应</a:t>
            </a:r>
            <a:r>
              <a:rPr lang="en-US" altLang="zh-CN" b="0" dirty="0" smtClean="0"/>
              <a:t>《</a:t>
            </a:r>
            <a:r>
              <a:rPr lang="zh-CN" altLang="en-US" b="0" dirty="0" smtClean="0"/>
              <a:t>关于“黑灰产通过平台优惠券漏洞不正当牟利”的声明</a:t>
            </a:r>
            <a:r>
              <a:rPr lang="en-US" altLang="zh-CN" b="0" dirty="0" smtClean="0"/>
              <a:t>》</a:t>
            </a:r>
            <a:r>
              <a:rPr lang="zh-CN" altLang="en-US" b="0" dirty="0" smtClean="0"/>
              <a:t>，声明全文如下：</a:t>
            </a:r>
            <a:r>
              <a:rPr lang="en-US" altLang="zh-CN" b="0" dirty="0" smtClean="0"/>
              <a:t>1</a:t>
            </a:r>
            <a:r>
              <a:rPr lang="zh-CN" altLang="en-US" b="0" dirty="0" smtClean="0"/>
              <a:t>月</a:t>
            </a:r>
            <a:r>
              <a:rPr lang="en-US" altLang="zh-CN" b="0" dirty="0" smtClean="0"/>
              <a:t>20</a:t>
            </a:r>
            <a:r>
              <a:rPr lang="zh-CN" altLang="en-US" b="0" dirty="0" smtClean="0"/>
              <a:t>日晨，有黑灰产团伙通过一个过期的优惠券漏洞盗取数千万元平台优惠券，进行不正当牟利。针对此行为，平台已第一时间修复漏洞，并正对涉事订单进行溯源追踪。同时我们已向公安机关报案，并将积极配合相关部门对涉事黑灰产团伙予以打击。</a:t>
            </a:r>
            <a:endParaRPr lang="zh-CN" altLang="en-US" b="0" dirty="0"/>
          </a:p>
        </p:txBody>
      </p:sp>
      <p:grpSp>
        <p:nvGrpSpPr>
          <p:cNvPr id="12" name="组合"/>
          <p:cNvGrpSpPr>
            <a:grpSpLocks/>
          </p:cNvGrpSpPr>
          <p:nvPr/>
        </p:nvGrpSpPr>
        <p:grpSpPr>
          <a:xfrm>
            <a:off x="1187530" y="1597262"/>
            <a:ext cx="5329390" cy="463549"/>
            <a:chOff x="2225675" y="1447800"/>
            <a:chExt cx="4686299" cy="463550"/>
          </a:xfrm>
        </p:grpSpPr>
        <p:sp>
          <p:nvSpPr>
            <p:cNvPr id="13" name="圆角矩形"/>
            <p:cNvSpPr>
              <a:spLocks/>
            </p:cNvSpPr>
            <p:nvPr/>
          </p:nvSpPr>
          <p:spPr>
            <a:xfrm>
              <a:off x="2225675" y="1447800"/>
              <a:ext cx="4686299" cy="463550"/>
            </a:xfrm>
            <a:prstGeom prst="roundRect">
              <a:avLst>
                <a:gd name="adj" fmla="val 17509"/>
              </a:avLst>
            </a:prstGeom>
            <a:solidFill>
              <a:srgbClr val="00B050"/>
            </a:solidFill>
            <a:ln w="9525" cap="flat" cmpd="sng">
              <a:noFill/>
              <a:prstDash val="solid"/>
              <a:round/>
            </a:ln>
          </p:spPr>
        </p:sp>
        <p:grpSp>
          <p:nvGrpSpPr>
            <p:cNvPr id="14" name="组合"/>
            <p:cNvGrpSpPr>
              <a:grpSpLocks/>
            </p:cNvGrpSpPr>
            <p:nvPr/>
          </p:nvGrpSpPr>
          <p:grpSpPr>
            <a:xfrm>
              <a:off x="2225675" y="1447800"/>
              <a:ext cx="4605462" cy="428779"/>
              <a:chOff x="2225675" y="1447800"/>
              <a:chExt cx="4605462" cy="428779"/>
            </a:xfrm>
          </p:grpSpPr>
          <p:sp>
            <p:nvSpPr>
              <p:cNvPr id="15" name="圆角矩形"/>
              <p:cNvSpPr>
                <a:spLocks/>
              </p:cNvSpPr>
              <p:nvPr/>
            </p:nvSpPr>
            <p:spPr>
              <a:xfrm>
                <a:off x="2225675" y="1765523"/>
                <a:ext cx="4605462" cy="111056"/>
              </a:xfrm>
              <a:prstGeom prst="roundRect">
                <a:avLst>
                  <a:gd name="adj" fmla="val 50000"/>
                </a:avLst>
              </a:prstGeom>
              <a:gradFill rotWithShape="1">
                <a:gsLst>
                  <a:gs pos="0">
                    <a:srgbClr val="8AC246">
                      <a:alpha val="0"/>
                    </a:srgbClr>
                  </a:gs>
                  <a:gs pos="100000">
                    <a:srgbClr val="D7E9BF">
                      <a:alpha val="100000"/>
                    </a:srgbClr>
                  </a:gs>
                </a:gsLst>
                <a:lin ang="5400000" scaled="1"/>
              </a:gradFill>
              <a:ln w="9525" cap="flat" cmpd="sng">
                <a:noFill/>
                <a:prstDash val="solid"/>
                <a:round/>
              </a:ln>
            </p:spPr>
          </p:sp>
          <p:sp>
            <p:nvSpPr>
              <p:cNvPr id="16" name="圆角矩形"/>
              <p:cNvSpPr>
                <a:spLocks/>
              </p:cNvSpPr>
              <p:nvPr/>
            </p:nvSpPr>
            <p:spPr>
              <a:xfrm>
                <a:off x="2225675" y="1447800"/>
                <a:ext cx="4605462" cy="111056"/>
              </a:xfrm>
              <a:prstGeom prst="roundRect">
                <a:avLst>
                  <a:gd name="adj" fmla="val 50000"/>
                </a:avLst>
              </a:prstGeom>
              <a:gradFill rotWithShape="1">
                <a:gsLst>
                  <a:gs pos="0">
                    <a:srgbClr val="D9EBC5">
                      <a:alpha val="100000"/>
                    </a:srgbClr>
                  </a:gs>
                  <a:gs pos="100000">
                    <a:srgbClr val="8AC246">
                      <a:alpha val="0"/>
                    </a:srgbClr>
                  </a:gs>
                </a:gsLst>
                <a:lin ang="5400000" scaled="1"/>
              </a:gradFill>
              <a:ln w="9525" cap="flat" cmpd="sng">
                <a:noFill/>
                <a:prstDash val="solid"/>
                <a:round/>
              </a:ln>
            </p:spPr>
          </p:sp>
        </p:grpSp>
      </p:grpSp>
      <p:sp>
        <p:nvSpPr>
          <p:cNvPr id="17" name="矩形"/>
          <p:cNvSpPr>
            <a:spLocks/>
          </p:cNvSpPr>
          <p:nvPr/>
        </p:nvSpPr>
        <p:spPr>
          <a:xfrm>
            <a:off x="2615758" y="1622089"/>
            <a:ext cx="2255838" cy="366713"/>
          </a:xfrm>
          <a:prstGeom prst="rect">
            <a:avLst/>
          </a:prstGeom>
          <a:noFill/>
          <a:ln w="9525" cap="flat" cmpd="sng">
            <a:noFill/>
            <a:prstDash val="solid"/>
            <a:miter/>
          </a:ln>
          <a:effectLst>
            <a:outerShdw dist="17961" dir="2700000" algn="ctr">
              <a:srgbClr val="333333">
                <a:alpha val="99607"/>
              </a:srgbClr>
            </a:outerShdw>
          </a:effectLst>
        </p:spPr>
        <p:txBody>
          <a:bodyPr vert="horz" wrap="none" lIns="91440" tIns="45720" rIns="91440" bIns="45720" anchor="t" anchorCtr="0">
            <a:prstTxWarp prst="textNoShape">
              <a:avLst/>
            </a:prstTxWarp>
          </a:bodyPr>
          <a:lstStyle/>
          <a:p>
            <a:pPr algn="ctr">
              <a:spcBef>
                <a:spcPct val="50000"/>
              </a:spcBef>
            </a:pPr>
            <a:r>
              <a:rPr lang="zh-CN" altLang="en-US" sz="2000" b="0" dirty="0" smtClean="0"/>
              <a:t>拼多多优惠券漏洞，遭黑产团伙盗取千万元</a:t>
            </a:r>
            <a:endParaRPr lang="zh-CN" altLang="en-US" sz="2000" dirty="0">
              <a:solidFill>
                <a:srgbClr val="000000"/>
              </a:solidFill>
              <a:latin typeface="Calibri" charset="0"/>
              <a:ea typeface="宋体" charset="0"/>
              <a:cs typeface="Calibri" charset="0"/>
            </a:endParaRPr>
          </a:p>
        </p:txBody>
      </p:sp>
      <p:pic>
        <p:nvPicPr>
          <p:cNvPr id="11" name="图片 10">
            <a:hlinkClick r:id="rId3" action="ppaction://hlinksldjump"/>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07069" y="6021360"/>
            <a:ext cx="801561" cy="801561"/>
          </a:xfrm>
          <a:prstGeom prst="rect">
            <a:avLst/>
          </a:prstGeom>
        </p:spPr>
      </p:pic>
    </p:spTree>
    <p:extLst>
      <p:ext uri="{BB962C8B-B14F-4D97-AF65-F5344CB8AC3E}">
        <p14:creationId xmlns:p14="http://schemas.microsoft.com/office/powerpoint/2010/main" xmlns="" val="186172595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文本框"/>
          <p:cNvSpPr>
            <a:spLocks noGrp="1"/>
          </p:cNvSpPr>
          <p:nvPr>
            <p:ph type="title" idx="4294967295"/>
          </p:nvPr>
        </p:nvSpPr>
        <p:spPr>
          <a:xfrm>
            <a:off x="467430" y="228600"/>
            <a:ext cx="7391400" cy="838200"/>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l">
              <a:lnSpc>
                <a:spcPct val="100000"/>
              </a:lnSpc>
              <a:spcBef>
                <a:spcPts val="0"/>
              </a:spcBef>
              <a:spcAft>
                <a:spcPts val="0"/>
              </a:spcAft>
              <a:buNone/>
            </a:pPr>
            <a:r>
              <a:rPr lang="zh-CN" altLang="en-US" sz="3200" dirty="0">
                <a:solidFill>
                  <a:srgbClr val="FFFFFF"/>
                </a:solidFill>
                <a:latin typeface="Arial" pitchFamily="34" charset="0"/>
                <a:ea typeface="微软雅黑" charset="0"/>
                <a:cs typeface="Times New Roman" charset="0"/>
              </a:rPr>
              <a:t>事件二：斯诺登曝光美国棱镜门项目</a:t>
            </a:r>
          </a:p>
        </p:txBody>
      </p:sp>
      <p:sp>
        <p:nvSpPr>
          <p:cNvPr id="736" name="圆角矩形"/>
          <p:cNvSpPr>
            <a:spLocks/>
          </p:cNvSpPr>
          <p:nvPr/>
        </p:nvSpPr>
        <p:spPr>
          <a:xfrm>
            <a:off x="757638" y="1671741"/>
            <a:ext cx="6245316" cy="4169343"/>
          </a:xfrm>
          <a:prstGeom prst="roundRect">
            <a:avLst>
              <a:gd name="adj" fmla="val 16666"/>
            </a:avLst>
          </a:prstGeom>
          <a:gradFill rotWithShape="1">
            <a:gsLst>
              <a:gs pos="0">
                <a:srgbClr val="F8F8F8">
                  <a:alpha val="100000"/>
                </a:srgbClr>
              </a:gs>
              <a:gs pos="100000">
                <a:srgbClr val="EAEAEA">
                  <a:alpha val="100000"/>
                </a:srgbClr>
              </a:gs>
            </a:gsLst>
            <a:lin ang="5400000" scaled="1"/>
          </a:gradFill>
          <a:ln w="19050" cap="flat" cmpd="sng">
            <a:solidFill>
              <a:srgbClr val="EFC821"/>
            </a:solidFill>
            <a:prstDash val="solid"/>
            <a:round/>
          </a:ln>
        </p:spPr>
      </p:sp>
      <p:sp>
        <p:nvSpPr>
          <p:cNvPr id="743" name="矩形"/>
          <p:cNvSpPr>
            <a:spLocks/>
          </p:cNvSpPr>
          <p:nvPr/>
        </p:nvSpPr>
        <p:spPr>
          <a:xfrm>
            <a:off x="755470" y="2286168"/>
            <a:ext cx="6020856" cy="3303133"/>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742950" lvl="1" indent="-285750" algn="l" eaLnBrk="1" fontAlgn="base" latinLnBrk="0" hangingPunct="1">
              <a:lnSpc>
                <a:spcPct val="100000"/>
              </a:lnSpc>
              <a:spcBef>
                <a:spcPct val="20000"/>
              </a:spcBef>
              <a:spcAft>
                <a:spcPts val="0"/>
              </a:spcAft>
              <a:buSzPct val="100000"/>
              <a:buFont typeface="Arial" pitchFamily="34" charset="0"/>
              <a:buChar char="–"/>
            </a:pPr>
            <a:r>
              <a:rPr lang="zh-CN" altLang="en-US" sz="2000" dirty="0" smtClean="0">
                <a:solidFill>
                  <a:schemeClr val="tx1"/>
                </a:solidFill>
                <a:latin typeface="华文楷体" charset="-122"/>
                <a:ea typeface="华文楷体" charset="-122"/>
                <a:cs typeface="Times New Roman" charset="0"/>
              </a:rPr>
              <a:t>美国</a:t>
            </a:r>
            <a:r>
              <a:rPr lang="zh-CN" altLang="en-US" sz="2000" dirty="0" smtClean="0">
                <a:latin typeface="华文楷体" charset="-122"/>
                <a:ea typeface="华文楷体" charset="-122"/>
              </a:rPr>
              <a:t>国家安全局</a:t>
            </a:r>
            <a:r>
              <a:rPr lang="zh-CN" altLang="en-US" sz="2000" dirty="0" smtClean="0">
                <a:solidFill>
                  <a:schemeClr val="tx1"/>
                </a:solidFill>
                <a:latin typeface="华文楷体" charset="-122"/>
                <a:ea typeface="华文楷体" charset="-122"/>
                <a:cs typeface="Times New Roman" charset="0"/>
              </a:rPr>
              <a:t>从</a:t>
            </a:r>
            <a:r>
              <a:rPr lang="zh-CN" altLang="en-US" sz="2000" dirty="0">
                <a:solidFill>
                  <a:schemeClr val="tx1"/>
                </a:solidFill>
                <a:latin typeface="华文楷体" charset="-122"/>
                <a:ea typeface="华文楷体" charset="-122"/>
                <a:cs typeface="Times New Roman" charset="0"/>
              </a:rPr>
              <a:t>各类大型网站获取用户资料信息。</a:t>
            </a:r>
          </a:p>
          <a:p>
            <a:pPr marL="742950" lvl="1" indent="-285750" algn="l" eaLnBrk="1" fontAlgn="base" latinLnBrk="0" hangingPunct="1">
              <a:lnSpc>
                <a:spcPct val="100000"/>
              </a:lnSpc>
              <a:spcBef>
                <a:spcPct val="20000"/>
              </a:spcBef>
              <a:spcAft>
                <a:spcPts val="0"/>
              </a:spcAft>
              <a:buSzPct val="100000"/>
              <a:buFont typeface="Arial" pitchFamily="34" charset="0"/>
              <a:buChar char="–"/>
            </a:pPr>
            <a:endParaRPr lang="zh-CN" altLang="en-US" sz="2000" dirty="0">
              <a:solidFill>
                <a:schemeClr val="tx1"/>
              </a:solidFill>
              <a:latin typeface="华文楷体" charset="-122"/>
              <a:ea typeface="华文楷体" charset="-122"/>
              <a:cs typeface="Times New Roman" charset="0"/>
            </a:endParaRPr>
          </a:p>
          <a:p>
            <a:pPr marL="742950" lvl="1" indent="-285750" algn="l" eaLnBrk="1" fontAlgn="base" latinLnBrk="0" hangingPunct="1">
              <a:lnSpc>
                <a:spcPct val="100000"/>
              </a:lnSpc>
              <a:spcBef>
                <a:spcPct val="20000"/>
              </a:spcBef>
              <a:spcAft>
                <a:spcPts val="0"/>
              </a:spcAft>
              <a:buSzPct val="100000"/>
              <a:buFont typeface="Arial" pitchFamily="34" charset="0"/>
              <a:buChar char="–"/>
            </a:pPr>
            <a:r>
              <a:rPr lang="zh-CN" altLang="en-US" sz="2000" dirty="0">
                <a:solidFill>
                  <a:schemeClr val="tx1"/>
                </a:solidFill>
                <a:latin typeface="华文楷体" charset="-122"/>
                <a:ea typeface="华文楷体" charset="-122"/>
                <a:cs typeface="Times New Roman" charset="0"/>
              </a:rPr>
              <a:t>美国政府监听用户的网络访问、搜索内容、电子邮件、即时通讯等。</a:t>
            </a:r>
          </a:p>
          <a:p>
            <a:pPr marL="742950" lvl="1" indent="-285750" algn="l" eaLnBrk="1" fontAlgn="base" latinLnBrk="0" hangingPunct="1">
              <a:lnSpc>
                <a:spcPct val="100000"/>
              </a:lnSpc>
              <a:spcBef>
                <a:spcPct val="20000"/>
              </a:spcBef>
              <a:spcAft>
                <a:spcPts val="0"/>
              </a:spcAft>
              <a:buSzPct val="100000"/>
              <a:buFont typeface="Arial" pitchFamily="34" charset="0"/>
              <a:buChar char="–"/>
            </a:pPr>
            <a:endParaRPr lang="zh-CN" altLang="en-US" sz="2000" dirty="0">
              <a:solidFill>
                <a:schemeClr val="tx1"/>
              </a:solidFill>
              <a:latin typeface="华文楷体" charset="-122"/>
              <a:ea typeface="华文楷体" charset="-122"/>
              <a:cs typeface="Times New Roman" charset="0"/>
            </a:endParaRPr>
          </a:p>
          <a:p>
            <a:pPr marL="742950" lvl="1" indent="-285750" algn="l" eaLnBrk="1" fontAlgn="base" latinLnBrk="0" hangingPunct="1">
              <a:lnSpc>
                <a:spcPct val="100000"/>
              </a:lnSpc>
              <a:spcBef>
                <a:spcPct val="20000"/>
              </a:spcBef>
              <a:spcAft>
                <a:spcPts val="0"/>
              </a:spcAft>
              <a:buSzPct val="100000"/>
              <a:buFont typeface="Arial" pitchFamily="34" charset="0"/>
              <a:buChar char="–"/>
            </a:pPr>
            <a:r>
              <a:rPr lang="zh-CN" altLang="en-US" sz="2000" dirty="0">
                <a:solidFill>
                  <a:schemeClr val="tx1"/>
                </a:solidFill>
                <a:latin typeface="华文楷体" charset="-122"/>
                <a:ea typeface="华文楷体" charset="-122"/>
                <a:cs typeface="Times New Roman" charset="0"/>
              </a:rPr>
              <a:t>曾一度入侵中国的移动运营商获取用户的短信信息，入侵国内部分运营商的主干网络获取用户信息。</a:t>
            </a:r>
          </a:p>
        </p:txBody>
      </p:sp>
      <p:grpSp>
        <p:nvGrpSpPr>
          <p:cNvPr id="14" name="组合"/>
          <p:cNvGrpSpPr>
            <a:grpSpLocks/>
          </p:cNvGrpSpPr>
          <p:nvPr/>
        </p:nvGrpSpPr>
        <p:grpSpPr>
          <a:xfrm>
            <a:off x="1547582" y="1412720"/>
            <a:ext cx="4686299" cy="463549"/>
            <a:chOff x="2225675" y="1447800"/>
            <a:chExt cx="4686299" cy="463550"/>
          </a:xfrm>
        </p:grpSpPr>
        <p:sp>
          <p:nvSpPr>
            <p:cNvPr id="15" name="圆角矩形"/>
            <p:cNvSpPr>
              <a:spLocks/>
            </p:cNvSpPr>
            <p:nvPr/>
          </p:nvSpPr>
          <p:spPr>
            <a:xfrm>
              <a:off x="2225675" y="1447800"/>
              <a:ext cx="4686299" cy="463550"/>
            </a:xfrm>
            <a:prstGeom prst="roundRect">
              <a:avLst>
                <a:gd name="adj" fmla="val 17509"/>
              </a:avLst>
            </a:prstGeom>
            <a:solidFill>
              <a:srgbClr val="00B050"/>
            </a:solidFill>
            <a:ln w="9525" cap="flat" cmpd="sng">
              <a:noFill/>
              <a:prstDash val="solid"/>
              <a:round/>
            </a:ln>
          </p:spPr>
        </p:sp>
        <p:grpSp>
          <p:nvGrpSpPr>
            <p:cNvPr id="16" name="组合"/>
            <p:cNvGrpSpPr>
              <a:grpSpLocks/>
            </p:cNvGrpSpPr>
            <p:nvPr/>
          </p:nvGrpSpPr>
          <p:grpSpPr>
            <a:xfrm>
              <a:off x="2225675" y="1447800"/>
              <a:ext cx="4605462" cy="428779"/>
              <a:chOff x="2225675" y="1447800"/>
              <a:chExt cx="4605462" cy="428779"/>
            </a:xfrm>
          </p:grpSpPr>
          <p:sp>
            <p:nvSpPr>
              <p:cNvPr id="17" name="圆角矩形"/>
              <p:cNvSpPr>
                <a:spLocks/>
              </p:cNvSpPr>
              <p:nvPr/>
            </p:nvSpPr>
            <p:spPr>
              <a:xfrm>
                <a:off x="2225675" y="1765523"/>
                <a:ext cx="4605462" cy="111056"/>
              </a:xfrm>
              <a:prstGeom prst="roundRect">
                <a:avLst>
                  <a:gd name="adj" fmla="val 50000"/>
                </a:avLst>
              </a:prstGeom>
              <a:gradFill rotWithShape="1">
                <a:gsLst>
                  <a:gs pos="0">
                    <a:srgbClr val="8AC246">
                      <a:alpha val="0"/>
                    </a:srgbClr>
                  </a:gs>
                  <a:gs pos="100000">
                    <a:srgbClr val="D7E9BF">
                      <a:alpha val="100000"/>
                    </a:srgbClr>
                  </a:gs>
                </a:gsLst>
                <a:lin ang="5400000" scaled="1"/>
              </a:gradFill>
              <a:ln w="9525" cap="flat" cmpd="sng">
                <a:noFill/>
                <a:prstDash val="solid"/>
                <a:round/>
              </a:ln>
            </p:spPr>
          </p:sp>
          <p:sp>
            <p:nvSpPr>
              <p:cNvPr id="18" name="圆角矩形"/>
              <p:cNvSpPr>
                <a:spLocks/>
              </p:cNvSpPr>
              <p:nvPr/>
            </p:nvSpPr>
            <p:spPr>
              <a:xfrm>
                <a:off x="2225675" y="1447800"/>
                <a:ext cx="4605462" cy="111056"/>
              </a:xfrm>
              <a:prstGeom prst="roundRect">
                <a:avLst>
                  <a:gd name="adj" fmla="val 50000"/>
                </a:avLst>
              </a:prstGeom>
              <a:gradFill rotWithShape="1">
                <a:gsLst>
                  <a:gs pos="0">
                    <a:srgbClr val="D9EBC5">
                      <a:alpha val="100000"/>
                    </a:srgbClr>
                  </a:gs>
                  <a:gs pos="100000">
                    <a:srgbClr val="8AC246">
                      <a:alpha val="0"/>
                    </a:srgbClr>
                  </a:gs>
                </a:gsLst>
                <a:lin ang="5400000" scaled="1"/>
              </a:gradFill>
              <a:ln w="9525" cap="flat" cmpd="sng">
                <a:noFill/>
                <a:prstDash val="solid"/>
                <a:round/>
              </a:ln>
            </p:spPr>
          </p:sp>
        </p:grpSp>
      </p:grpSp>
      <p:sp>
        <p:nvSpPr>
          <p:cNvPr id="19" name="矩形"/>
          <p:cNvSpPr>
            <a:spLocks/>
          </p:cNvSpPr>
          <p:nvPr/>
        </p:nvSpPr>
        <p:spPr>
          <a:xfrm>
            <a:off x="2760428" y="1441297"/>
            <a:ext cx="2255838" cy="366713"/>
          </a:xfrm>
          <a:prstGeom prst="rect">
            <a:avLst/>
          </a:prstGeom>
          <a:noFill/>
          <a:ln w="9525" cap="flat" cmpd="sng">
            <a:noFill/>
            <a:prstDash val="solid"/>
            <a:miter/>
          </a:ln>
          <a:effectLst>
            <a:outerShdw dist="17961" dir="2700000" algn="ctr">
              <a:srgbClr val="333333">
                <a:alpha val="99607"/>
              </a:srgbClr>
            </a:outerShdw>
          </a:effectLst>
        </p:spPr>
        <p:txBody>
          <a:bodyPr vert="horz" wrap="none" lIns="91440" tIns="45720" rIns="91440" bIns="45720" anchor="t" anchorCtr="0">
            <a:prstTxWarp prst="textNoShape">
              <a:avLst/>
            </a:prstTxWarp>
          </a:bodyPr>
          <a:lstStyle/>
          <a:p>
            <a:pPr algn="ctr">
              <a:spcBef>
                <a:spcPct val="50000"/>
              </a:spcBef>
            </a:pPr>
            <a:r>
              <a:rPr lang="zh-CN" altLang="en-US" sz="2000" dirty="0">
                <a:latin typeface="Times New Roman" charset="0"/>
                <a:ea typeface="黑体" pitchFamily="-84" charset="-122"/>
              </a:rPr>
              <a:t>斯诺登曝光美国棱镜门项目</a:t>
            </a:r>
            <a:endParaRPr lang="en-US" altLang="zh-CN" sz="2000" dirty="0">
              <a:solidFill>
                <a:srgbClr val="000000"/>
              </a:solidFill>
              <a:latin typeface="Calibri" charset="0"/>
              <a:cs typeface="Calibri" charset="0"/>
            </a:endParaRPr>
          </a:p>
        </p:txBody>
      </p:sp>
      <p:pic>
        <p:nvPicPr>
          <p:cNvPr id="11" name="图片 10">
            <a:hlinkClick r:id="rId3" action="ppaction://hlinksldjump"/>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07069" y="6021360"/>
            <a:ext cx="801561" cy="801561"/>
          </a:xfrm>
          <a:prstGeom prst="rect">
            <a:avLst/>
          </a:prstGeom>
        </p:spPr>
      </p:pic>
    </p:spTree>
    <p:extLst>
      <p:ext uri="{BB962C8B-B14F-4D97-AF65-F5344CB8AC3E}">
        <p14:creationId xmlns:p14="http://schemas.microsoft.com/office/powerpoint/2010/main" xmlns="" val="77181275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网络安全">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3600" dirty="0" smtClean="0">
            <a:solidFill>
              <a:schemeClr val="bg1"/>
            </a:solidFill>
            <a:effectLst>
              <a:outerShdw blurRad="38100" dist="38100" dir="2700000" algn="tl">
                <a:srgbClr val="000000">
                  <a:alpha val="43137"/>
                </a:srgbClr>
              </a:outerShdw>
            </a:effectLst>
            <a:latin typeface="方正粗倩简体" panose="03000509000000000000" pitchFamily="65" charset="-122"/>
            <a:ea typeface="方正粗倩简体" panose="03000509000000000000" pitchFamily="65" charset="-122"/>
          </a:defRPr>
        </a:defPPr>
      </a:lstStyle>
    </a:txDef>
  </a:objectDefaults>
  <a:extraClrSchemeLst/>
</a:theme>
</file>

<file path=ppt/theme/theme2.xml><?xml version="1.0" encoding="utf-8"?>
<a:theme xmlns:a="http://schemas.openxmlformats.org/drawingml/2006/main" name="notesMaster1">
  <a:themeElements>
    <a:clrScheme name="notesMaster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tesMaster1">
      <a:majorFont>
        <a:latin typeface=""/>
        <a:ea typeface=""/>
        <a:cs typeface=""/>
      </a:majorFont>
      <a:minorFont>
        <a:latin typeface=""/>
        <a:ea typeface=""/>
        <a:cs typeface=""/>
      </a:minorFont>
    </a:fontScheme>
    <a:fmtScheme name="notesMaster1">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网络安全</Template>
  <TotalTime>2446</TotalTime>
  <Words>2536</Words>
  <Application>Microsoft Office PowerPoint</Application>
  <PresentationFormat>全屏显示(4:3)</PresentationFormat>
  <Paragraphs>473</Paragraphs>
  <Slides>35</Slides>
  <Notes>32</Notes>
  <HiddenSlides>0</HiddenSlides>
  <MMClips>0</MMClips>
  <ScaleCrop>false</ScaleCrop>
  <HeadingPairs>
    <vt:vector size="4" baseType="variant">
      <vt:variant>
        <vt:lpstr>主题</vt:lpstr>
      </vt:variant>
      <vt:variant>
        <vt:i4>1</vt:i4>
      </vt:variant>
      <vt:variant>
        <vt:lpstr>幻灯片标题</vt:lpstr>
      </vt:variant>
      <vt:variant>
        <vt:i4>35</vt:i4>
      </vt:variant>
    </vt:vector>
  </HeadingPairs>
  <TitlesOfParts>
    <vt:vector size="36" baseType="lpstr">
      <vt:lpstr>网络安全</vt:lpstr>
      <vt:lpstr>幻灯片 1</vt:lpstr>
      <vt:lpstr>幻灯片 2</vt:lpstr>
      <vt:lpstr>用户安全意识</vt:lpstr>
      <vt:lpstr>用户安全意识</vt:lpstr>
      <vt:lpstr>用户安全意识</vt:lpstr>
      <vt:lpstr>用户安全意识</vt:lpstr>
      <vt:lpstr>用户安全意识</vt:lpstr>
      <vt:lpstr>事件一：拼多多优惠券漏洞，遭黑产团伙盗取千万元 </vt:lpstr>
      <vt:lpstr>事件二：斯诺登曝光美国棱镜门项目</vt:lpstr>
      <vt:lpstr>用户安全意识</vt:lpstr>
      <vt:lpstr>网络安全意识相关知识</vt:lpstr>
      <vt:lpstr>幻灯片 12</vt:lpstr>
      <vt:lpstr>网络安全意识相关知识</vt:lpstr>
      <vt:lpstr>幻灯片 14</vt:lpstr>
      <vt:lpstr>网络安全意识相关知识</vt:lpstr>
      <vt:lpstr>网络安全意识相关知识</vt:lpstr>
      <vt:lpstr>幻灯片 17</vt:lpstr>
      <vt:lpstr>网络安全意识相关知识</vt:lpstr>
      <vt:lpstr>网络安全意识相关知识</vt:lpstr>
      <vt:lpstr>网络安全意识相关知识</vt:lpstr>
      <vt:lpstr>网络安全意识相关知识</vt:lpstr>
      <vt:lpstr>网络安全意识相关知识</vt:lpstr>
      <vt:lpstr>网络安全意识相关知识</vt:lpstr>
      <vt:lpstr>网络安全意识相关知识</vt:lpstr>
      <vt:lpstr>网络安全意识相关知识</vt:lpstr>
      <vt:lpstr>网络安全意识相关知识</vt:lpstr>
      <vt:lpstr>网络安全意识相关知识</vt:lpstr>
      <vt:lpstr>网络安全意识相关知识</vt:lpstr>
      <vt:lpstr>网络安全意识相关知识</vt:lpstr>
      <vt:lpstr>网络安全意识相关知识</vt:lpstr>
      <vt:lpstr>网络安全意识相关知识</vt:lpstr>
      <vt:lpstr>网络安全意识相关知识</vt:lpstr>
      <vt:lpstr>幻灯片 33</vt:lpstr>
      <vt:lpstr>网络安全意识相关知识</vt:lpstr>
      <vt:lpstr>网络安全意识相关知识</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yllc</cp:lastModifiedBy>
  <cp:revision>188</cp:revision>
  <dcterms:created xsi:type="dcterms:W3CDTF">2007-12-26T02:32:25Z</dcterms:created>
  <dcterms:modified xsi:type="dcterms:W3CDTF">2020-09-11T02:33:22Z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2052-6.6.0.2461</vt:lpwstr>
  </property>
</Properties>
</file>