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sldIdLst>
    <p:sldId id="316" r:id="rId2"/>
    <p:sldId id="324" r:id="rId3"/>
    <p:sldId id="322" r:id="rId4"/>
    <p:sldId id="325" r:id="rId5"/>
    <p:sldId id="292" r:id="rId6"/>
    <p:sldId id="293" r:id="rId7"/>
    <p:sldId id="291" r:id="rId8"/>
    <p:sldId id="290" r:id="rId9"/>
    <p:sldId id="298" r:id="rId10"/>
    <p:sldId id="297" r:id="rId11"/>
    <p:sldId id="326" r:id="rId12"/>
    <p:sldId id="328" r:id="rId13"/>
    <p:sldId id="331" r:id="rId14"/>
    <p:sldId id="332" r:id="rId15"/>
    <p:sldId id="335" r:id="rId16"/>
    <p:sldId id="338" r:id="rId17"/>
    <p:sldId id="336" r:id="rId18"/>
    <p:sldId id="337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B4713451-4AEE-41FA-BE05-8262579C9352}">
          <p14:sldIdLst/>
        </p14:section>
        <p14:section name="无标题节" id="{645D3E05-E4D7-46D7-BE76-838E441240CE}">
          <p14:sldIdLst>
            <p14:sldId id="316"/>
          </p14:sldIdLst>
        </p14:section>
        <p14:section name="无标题节" id="{B03C32D4-2AC0-40A4-8A6B-6ED64ED34C17}">
          <p14:sldIdLst>
            <p14:sldId id="324"/>
            <p14:sldId id="322"/>
            <p14:sldId id="325"/>
            <p14:sldId id="292"/>
            <p14:sldId id="293"/>
            <p14:sldId id="291"/>
            <p14:sldId id="290"/>
            <p14:sldId id="298"/>
            <p14:sldId id="297"/>
            <p14:sldId id="326"/>
            <p14:sldId id="328"/>
            <p14:sldId id="331"/>
            <p14:sldId id="332"/>
            <p14:sldId id="335"/>
            <p14:sldId id="338"/>
            <p14:sldId id="336"/>
            <p14:sldId id="33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35" autoAdjust="0"/>
    <p:restoredTop sz="88187" autoAdjust="0"/>
  </p:normalViewPr>
  <p:slideViewPr>
    <p:cSldViewPr>
      <p:cViewPr varScale="1">
        <p:scale>
          <a:sx n="73" d="100"/>
          <a:sy n="73" d="100"/>
        </p:scale>
        <p:origin x="-1488" y="-72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724506C0-3FFE-45A5-803D-9F4FC5464A70}" type="datetimeFigureOut">
              <a:t>12/17/2009</a:t>
            </a:fld>
            <a:endParaRPr 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F8646707-6BBD-41A9-B4DF-0C76A73A2D2A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652517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altLang="zh-CN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548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 eaLnBrk="1" latinLnBrk="0" hangingPunct="1">
              <a:defRPr kumimoji="0" lang="zh-CN">
                <a:latin typeface="Georgia" pitchFamily="18" charset="0"/>
              </a:defRPr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CN"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/>
              <a:t>单击此处编辑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13647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 eaLnBrk="1" latinLnBrk="0" hangingPunct="1">
              <a:defRPr kumimoji="0" lang="zh-CN" sz="3600" b="0" cap="none">
                <a:latin typeface="Georgia" pitchFamily="18" charset="0"/>
              </a:defRPr>
            </a:lvl1pPr>
          </a:lstStyle>
          <a:p>
            <a:r>
              <a:rPr kumimoji="0" lang="zh-CN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 eaLnBrk="1" latinLnBrk="0" hangingPunct="1">
              <a:buNone/>
              <a:defRPr kumimoji="0" lang="zh-CN"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eaLnBrk="1" latinLnBrk="0" hangingPunct="1">
              <a:buNone/>
              <a:defRPr kumimoji="0" lang="zh-CN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zh-CN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 eaLnBrk="1" latinLnBrk="0" hangingPunct="1">
              <a:defRPr kumimoji="0" lang="zh-CN" sz="2800">
                <a:latin typeface="Georgia" pitchFamily="18" charset="0"/>
              </a:defRPr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zh-CN" sz="2000">
                <a:latin typeface="Georgia" pitchFamily="18" charset="0"/>
              </a:defRPr>
            </a:lvl1pPr>
            <a:lvl2pPr marL="571500" indent="-22860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zh-CN" sz="1800">
                <a:latin typeface="Georgia" pitchFamily="18" charset="0"/>
              </a:defRPr>
            </a:lvl2pPr>
            <a:lvl3pPr eaLnBrk="1" latinLnBrk="0" hangingPunct="1">
              <a:defRPr kumimoji="0" lang="zh-CN" sz="2000">
                <a:latin typeface="Georgia" pitchFamily="18" charset="0"/>
              </a:defRPr>
            </a:lvl3pPr>
            <a:lvl4pPr eaLnBrk="1" latinLnBrk="0" hangingPunct="1">
              <a:defRPr kumimoji="0" lang="zh-CN" sz="2000">
                <a:latin typeface="Georgia" pitchFamily="18" charset="0"/>
              </a:defRPr>
            </a:lvl4pPr>
            <a:lvl5pPr eaLnBrk="1" latinLnBrk="0" hangingPunct="1">
              <a:defRPr kumimoji="0" lang="zh-CN" sz="2000">
                <a:latin typeface="Georgia" pitchFamily="18" charset="0"/>
              </a:defRPr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CN" sz="2400"/>
            </a:lvl1pPr>
            <a:lvl2pPr eaLnBrk="1" latinLnBrk="0" hangingPunct="1">
              <a:defRPr kumimoji="0" lang="zh-CN" sz="2000"/>
            </a:lvl2pPr>
            <a:lvl3pPr eaLnBrk="1" latinLnBrk="0" hangingPunct="1">
              <a:defRPr kumimoji="0" lang="zh-CN" sz="1800"/>
            </a:lvl3pPr>
            <a:lvl4pPr eaLnBrk="1" latinLnBrk="0" hangingPunct="1">
              <a:defRPr kumimoji="0" lang="zh-CN" sz="1600"/>
            </a:lvl4pPr>
            <a:lvl5pPr eaLnBrk="1" latinLnBrk="0" hangingPunct="1">
              <a:defRPr kumimoji="0" lang="zh-CN" sz="1600"/>
            </a:lvl5pPr>
            <a:lvl6pPr eaLnBrk="1" latinLnBrk="0" hangingPunct="1">
              <a:defRPr kumimoji="0" lang="zh-CN" sz="1800"/>
            </a:lvl6pPr>
            <a:lvl7pPr eaLnBrk="1" latinLnBrk="0" hangingPunct="1">
              <a:defRPr kumimoji="0" lang="zh-CN" sz="1800"/>
            </a:lvl7pPr>
            <a:lvl8pPr eaLnBrk="1" latinLnBrk="0" hangingPunct="1">
              <a:defRPr kumimoji="0" lang="zh-CN" sz="1800"/>
            </a:lvl8pPr>
            <a:lvl9pPr eaLnBrk="1" latinLnBrk="0" hangingPunct="1">
              <a:defRPr kumimoji="0" lang="zh-CN"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CN" sz="2400"/>
            </a:lvl1pPr>
            <a:lvl2pPr eaLnBrk="1" latinLnBrk="0" hangingPunct="1">
              <a:defRPr kumimoji="0" lang="zh-CN" sz="2000"/>
            </a:lvl2pPr>
            <a:lvl3pPr eaLnBrk="1" latinLnBrk="0" hangingPunct="1">
              <a:defRPr kumimoji="0" lang="zh-CN" sz="1800"/>
            </a:lvl3pPr>
            <a:lvl4pPr eaLnBrk="1" latinLnBrk="0" hangingPunct="1">
              <a:defRPr kumimoji="0" lang="zh-CN" sz="1600"/>
            </a:lvl4pPr>
            <a:lvl5pPr eaLnBrk="1" latinLnBrk="0" hangingPunct="1">
              <a:defRPr kumimoji="0" lang="zh-CN" sz="1600"/>
            </a:lvl5pPr>
            <a:lvl6pPr eaLnBrk="1" latinLnBrk="0" hangingPunct="1">
              <a:defRPr kumimoji="0" lang="zh-CN" sz="1800"/>
            </a:lvl6pPr>
            <a:lvl7pPr eaLnBrk="1" latinLnBrk="0" hangingPunct="1">
              <a:defRPr kumimoji="0" lang="zh-CN" sz="1800"/>
            </a:lvl7pPr>
            <a:lvl8pPr eaLnBrk="1" latinLnBrk="0" hangingPunct="1">
              <a:defRPr kumimoji="0" lang="zh-CN" sz="1800"/>
            </a:lvl8pPr>
            <a:lvl9pPr eaLnBrk="1" latinLnBrk="0" hangingPunct="1">
              <a:defRPr kumimoji="0" lang="zh-CN"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 eaLnBrk="1" latinLnBrk="0" hangingPunct="1">
              <a:defRPr kumimoji="0" lang="zh-CN"/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zh-CN" sz="2000" b="1"/>
            </a:lvl1pPr>
            <a:lvl2pPr marL="457200" indent="0" eaLnBrk="1" latinLnBrk="0" hangingPunct="1">
              <a:buNone/>
              <a:defRPr kumimoji="0" lang="zh-CN" sz="2000" b="1"/>
            </a:lvl2pPr>
            <a:lvl3pPr marL="914400" indent="0" eaLnBrk="1" latinLnBrk="0" hangingPunct="1">
              <a:buNone/>
              <a:defRPr kumimoji="0" lang="zh-CN" sz="1800" b="1"/>
            </a:lvl3pPr>
            <a:lvl4pPr marL="1371600" indent="0" eaLnBrk="1" latinLnBrk="0" hangingPunct="1">
              <a:buNone/>
              <a:defRPr kumimoji="0" lang="zh-CN" sz="1600" b="1"/>
            </a:lvl4pPr>
            <a:lvl5pPr marL="1828800" indent="0" eaLnBrk="1" latinLnBrk="0" hangingPunct="1">
              <a:buNone/>
              <a:defRPr kumimoji="0" lang="zh-CN" sz="1600" b="1"/>
            </a:lvl5pPr>
            <a:lvl6pPr marL="2286000" indent="0" eaLnBrk="1" latinLnBrk="0" hangingPunct="1">
              <a:buNone/>
              <a:defRPr kumimoji="0" lang="zh-CN" sz="1600" b="1"/>
            </a:lvl6pPr>
            <a:lvl7pPr marL="2743200" indent="0" eaLnBrk="1" latinLnBrk="0" hangingPunct="1">
              <a:buNone/>
              <a:defRPr kumimoji="0" lang="zh-CN" sz="1600" b="1"/>
            </a:lvl7pPr>
            <a:lvl8pPr marL="3200400" indent="0" eaLnBrk="1" latinLnBrk="0" hangingPunct="1">
              <a:buNone/>
              <a:defRPr kumimoji="0" lang="zh-CN" sz="1600" b="1"/>
            </a:lvl8pPr>
            <a:lvl9pPr marL="3657600" indent="0" eaLnBrk="1" latinLnBrk="0" hangingPunct="1">
              <a:buNone/>
              <a:defRPr kumimoji="0" lang="zh-CN" sz="1600" b="1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zh-CN" sz="2000"/>
            </a:lvl1pPr>
            <a:lvl2pPr eaLnBrk="1" latinLnBrk="0" hangingPunct="1">
              <a:defRPr kumimoji="0" lang="zh-CN" sz="1800"/>
            </a:lvl2pPr>
            <a:lvl3pPr eaLnBrk="1" latinLnBrk="0" hangingPunct="1">
              <a:defRPr kumimoji="0" lang="zh-CN" sz="1600"/>
            </a:lvl3pPr>
            <a:lvl4pPr eaLnBrk="1" latinLnBrk="0" hangingPunct="1">
              <a:defRPr kumimoji="0" lang="zh-CN" sz="1400"/>
            </a:lvl4pPr>
            <a:lvl5pPr eaLnBrk="1" latinLnBrk="0" hangingPunct="1">
              <a:defRPr kumimoji="0" lang="zh-CN" sz="1400"/>
            </a:lvl5pPr>
            <a:lvl6pPr eaLnBrk="1" latinLnBrk="0" hangingPunct="1">
              <a:defRPr kumimoji="0" lang="zh-CN" sz="1600"/>
            </a:lvl6pPr>
            <a:lvl7pPr eaLnBrk="1" latinLnBrk="0" hangingPunct="1">
              <a:defRPr kumimoji="0" lang="zh-CN" sz="1600"/>
            </a:lvl7pPr>
            <a:lvl8pPr eaLnBrk="1" latinLnBrk="0" hangingPunct="1">
              <a:defRPr kumimoji="0" lang="zh-CN" sz="1600"/>
            </a:lvl8pPr>
            <a:lvl9pPr eaLnBrk="1" latinLnBrk="0" hangingPunct="1">
              <a:defRPr kumimoji="0" lang="zh-CN"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zh-CN" sz="2000" b="1"/>
            </a:lvl1pPr>
            <a:lvl2pPr marL="457200" indent="0" eaLnBrk="1" latinLnBrk="0" hangingPunct="1">
              <a:buNone/>
              <a:defRPr kumimoji="0" lang="zh-CN" sz="2000" b="1"/>
            </a:lvl2pPr>
            <a:lvl3pPr marL="914400" indent="0" eaLnBrk="1" latinLnBrk="0" hangingPunct="1">
              <a:buNone/>
              <a:defRPr kumimoji="0" lang="zh-CN" sz="1800" b="1"/>
            </a:lvl3pPr>
            <a:lvl4pPr marL="1371600" indent="0" eaLnBrk="1" latinLnBrk="0" hangingPunct="1">
              <a:buNone/>
              <a:defRPr kumimoji="0" lang="zh-CN" sz="1600" b="1"/>
            </a:lvl4pPr>
            <a:lvl5pPr marL="1828800" indent="0" eaLnBrk="1" latinLnBrk="0" hangingPunct="1">
              <a:buNone/>
              <a:defRPr kumimoji="0" lang="zh-CN" sz="1600" b="1"/>
            </a:lvl5pPr>
            <a:lvl6pPr marL="2286000" indent="0" eaLnBrk="1" latinLnBrk="0" hangingPunct="1">
              <a:buNone/>
              <a:defRPr kumimoji="0" lang="zh-CN" sz="1600" b="1"/>
            </a:lvl6pPr>
            <a:lvl7pPr marL="2743200" indent="0" eaLnBrk="1" latinLnBrk="0" hangingPunct="1">
              <a:buNone/>
              <a:defRPr kumimoji="0" lang="zh-CN" sz="1600" b="1"/>
            </a:lvl7pPr>
            <a:lvl8pPr marL="3200400" indent="0" eaLnBrk="1" latinLnBrk="0" hangingPunct="1">
              <a:buNone/>
              <a:defRPr kumimoji="0" lang="zh-CN" sz="1600" b="1"/>
            </a:lvl8pPr>
            <a:lvl9pPr marL="3657600" indent="0" eaLnBrk="1" latinLnBrk="0" hangingPunct="1">
              <a:buNone/>
              <a:defRPr kumimoji="0" lang="zh-CN" sz="1600" b="1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zh-CN" sz="2000"/>
            </a:lvl1pPr>
            <a:lvl2pPr eaLnBrk="1" latinLnBrk="0" hangingPunct="1">
              <a:defRPr kumimoji="0" lang="zh-CN" sz="1800"/>
            </a:lvl2pPr>
            <a:lvl3pPr eaLnBrk="1" latinLnBrk="0" hangingPunct="1">
              <a:defRPr kumimoji="0" lang="zh-CN" sz="1600"/>
            </a:lvl3pPr>
            <a:lvl4pPr eaLnBrk="1" latinLnBrk="0" hangingPunct="1">
              <a:defRPr kumimoji="0" lang="zh-CN" sz="1400"/>
            </a:lvl4pPr>
            <a:lvl5pPr eaLnBrk="1" latinLnBrk="0" hangingPunct="1">
              <a:defRPr kumimoji="0" lang="zh-CN" sz="1400"/>
            </a:lvl5pPr>
            <a:lvl6pPr eaLnBrk="1" latinLnBrk="0" hangingPunct="1">
              <a:defRPr kumimoji="0" lang="zh-CN" sz="1600"/>
            </a:lvl6pPr>
            <a:lvl7pPr eaLnBrk="1" latinLnBrk="0" hangingPunct="1">
              <a:defRPr kumimoji="0" lang="zh-CN" sz="1600"/>
            </a:lvl7pPr>
            <a:lvl8pPr eaLnBrk="1" latinLnBrk="0" hangingPunct="1">
              <a:defRPr kumimoji="0" lang="zh-CN" sz="1600"/>
            </a:lvl8pPr>
            <a:lvl9pPr eaLnBrk="1" latinLnBrk="0" hangingPunct="1">
              <a:defRPr kumimoji="0" lang="zh-CN"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eaLnBrk="1" latinLnBrk="0" hangingPunct="1">
              <a:defRPr kumimoji="0" lang="zh-CN" sz="2800"/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 eaLnBrk="1" latinLnBrk="0" hangingPunct="1">
              <a:defRPr kumimoji="0" lang="zh-CN" sz="2000" b="1"/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 eaLnBrk="1" latinLnBrk="0" hangingPunct="1">
              <a:defRPr kumimoji="0" lang="zh-CN" sz="2800"/>
            </a:lvl1pPr>
            <a:lvl2pPr eaLnBrk="1" latinLnBrk="0" hangingPunct="1">
              <a:defRPr kumimoji="0" lang="zh-CN" sz="2400"/>
            </a:lvl2pPr>
            <a:lvl3pPr eaLnBrk="1" latinLnBrk="0" hangingPunct="1">
              <a:defRPr kumimoji="0" lang="zh-CN" sz="2000"/>
            </a:lvl3pPr>
            <a:lvl4pPr eaLnBrk="1" latinLnBrk="0" hangingPunct="1">
              <a:defRPr kumimoji="0" lang="zh-CN" sz="1800"/>
            </a:lvl4pPr>
            <a:lvl5pPr eaLnBrk="1" latinLnBrk="0" hangingPunct="1">
              <a:defRPr kumimoji="0" lang="zh-CN" sz="1800"/>
            </a:lvl5pPr>
            <a:lvl6pPr eaLnBrk="1" latinLnBrk="0" hangingPunct="1">
              <a:defRPr kumimoji="0" lang="zh-CN" sz="2000"/>
            </a:lvl6pPr>
            <a:lvl7pPr eaLnBrk="1" latinLnBrk="0" hangingPunct="1">
              <a:defRPr kumimoji="0" lang="zh-CN" sz="2000"/>
            </a:lvl7pPr>
            <a:lvl8pPr eaLnBrk="1" latinLnBrk="0" hangingPunct="1">
              <a:defRPr kumimoji="0" lang="zh-CN" sz="2000"/>
            </a:lvl8pPr>
            <a:lvl9pPr eaLnBrk="1" latinLnBrk="0" hangingPunct="1">
              <a:defRPr kumimoji="0" lang="zh-CN"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 eaLnBrk="1" latinLnBrk="0" hangingPunct="1">
              <a:buNone/>
              <a:defRPr kumimoji="0" lang="zh-CN" sz="1400"/>
            </a:lvl1pPr>
            <a:lvl2pPr marL="457200" indent="0" eaLnBrk="1" latinLnBrk="0" hangingPunct="1">
              <a:buNone/>
              <a:defRPr kumimoji="0" lang="zh-CN" sz="1200"/>
            </a:lvl2pPr>
            <a:lvl3pPr marL="914400" indent="0" eaLnBrk="1" latinLnBrk="0" hangingPunct="1">
              <a:buNone/>
              <a:defRPr kumimoji="0" lang="zh-CN" sz="1000"/>
            </a:lvl3pPr>
            <a:lvl4pPr marL="1371600" indent="0" eaLnBrk="1" latinLnBrk="0" hangingPunct="1">
              <a:buNone/>
              <a:defRPr kumimoji="0" lang="zh-CN" sz="900"/>
            </a:lvl4pPr>
            <a:lvl5pPr marL="1828800" indent="0" eaLnBrk="1" latinLnBrk="0" hangingPunct="1">
              <a:buNone/>
              <a:defRPr kumimoji="0" lang="zh-CN" sz="900"/>
            </a:lvl5pPr>
            <a:lvl6pPr marL="2286000" indent="0" eaLnBrk="1" latinLnBrk="0" hangingPunct="1">
              <a:buNone/>
              <a:defRPr kumimoji="0" lang="zh-CN" sz="900"/>
            </a:lvl6pPr>
            <a:lvl7pPr marL="2743200" indent="0" eaLnBrk="1" latinLnBrk="0" hangingPunct="1">
              <a:buNone/>
              <a:defRPr kumimoji="0" lang="zh-CN" sz="900"/>
            </a:lvl7pPr>
            <a:lvl8pPr marL="3200400" indent="0" eaLnBrk="1" latinLnBrk="0" hangingPunct="1">
              <a:buNone/>
              <a:defRPr kumimoji="0" lang="zh-CN" sz="900"/>
            </a:lvl8pPr>
            <a:lvl9pPr marL="3657600" indent="0" eaLnBrk="1" latinLnBrk="0" hangingPunct="1">
              <a:buNone/>
              <a:defRPr kumimoji="0" lang="zh-CN"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zh-CN" sz="2000" b="1"/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CN" sz="3200"/>
            </a:lvl1pPr>
            <a:lvl2pPr marL="457200" indent="0" eaLnBrk="1" latinLnBrk="0" hangingPunct="1">
              <a:buNone/>
              <a:defRPr kumimoji="0" lang="zh-CN" sz="2800"/>
            </a:lvl2pPr>
            <a:lvl3pPr marL="914400" indent="0" eaLnBrk="1" latinLnBrk="0" hangingPunct="1">
              <a:buNone/>
              <a:defRPr kumimoji="0" lang="zh-CN" sz="2400"/>
            </a:lvl3pPr>
            <a:lvl4pPr marL="1371600" indent="0" eaLnBrk="1" latinLnBrk="0" hangingPunct="1">
              <a:buNone/>
              <a:defRPr kumimoji="0" lang="zh-CN" sz="2000"/>
            </a:lvl4pPr>
            <a:lvl5pPr marL="1828800" indent="0" eaLnBrk="1" latinLnBrk="0" hangingPunct="1">
              <a:buNone/>
              <a:defRPr kumimoji="0" lang="zh-CN" sz="2000"/>
            </a:lvl5pPr>
            <a:lvl6pPr marL="2286000" indent="0" eaLnBrk="1" latinLnBrk="0" hangingPunct="1">
              <a:buNone/>
              <a:defRPr kumimoji="0" lang="zh-CN" sz="2000"/>
            </a:lvl6pPr>
            <a:lvl7pPr marL="2743200" indent="0" eaLnBrk="1" latinLnBrk="0" hangingPunct="1">
              <a:buNone/>
              <a:defRPr kumimoji="0" lang="zh-CN" sz="2000"/>
            </a:lvl7pPr>
            <a:lvl8pPr marL="3200400" indent="0" eaLnBrk="1" latinLnBrk="0" hangingPunct="1">
              <a:buNone/>
              <a:defRPr kumimoji="0" lang="zh-CN" sz="2000"/>
            </a:lvl8pPr>
            <a:lvl9pPr marL="3657600" indent="0" eaLnBrk="1" latinLnBrk="0" hangingPunct="1">
              <a:buNone/>
              <a:defRPr kumimoji="0" lang="zh-CN" sz="2000"/>
            </a:lvl9pPr>
          </a:lstStyle>
          <a:p>
            <a:pPr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zh-CN" sz="1400"/>
            </a:lvl1pPr>
            <a:lvl2pPr marL="457200" indent="0" eaLnBrk="1" latinLnBrk="0" hangingPunct="1">
              <a:buNone/>
              <a:defRPr kumimoji="0" lang="zh-CN" sz="1200"/>
            </a:lvl2pPr>
            <a:lvl3pPr marL="914400" indent="0" eaLnBrk="1" latinLnBrk="0" hangingPunct="1">
              <a:buNone/>
              <a:defRPr kumimoji="0" lang="zh-CN" sz="1000"/>
            </a:lvl3pPr>
            <a:lvl4pPr marL="1371600" indent="0" eaLnBrk="1" latinLnBrk="0" hangingPunct="1">
              <a:buNone/>
              <a:defRPr kumimoji="0" lang="zh-CN" sz="900"/>
            </a:lvl4pPr>
            <a:lvl5pPr marL="1828800" indent="0" eaLnBrk="1" latinLnBrk="0" hangingPunct="1">
              <a:buNone/>
              <a:defRPr kumimoji="0" lang="zh-CN" sz="900"/>
            </a:lvl5pPr>
            <a:lvl6pPr marL="2286000" indent="0" eaLnBrk="1" latinLnBrk="0" hangingPunct="1">
              <a:buNone/>
              <a:defRPr kumimoji="0" lang="zh-CN" sz="900"/>
            </a:lvl6pPr>
            <a:lvl7pPr marL="2743200" indent="0" eaLnBrk="1" latinLnBrk="0" hangingPunct="1">
              <a:buNone/>
              <a:defRPr kumimoji="0" lang="zh-CN" sz="900"/>
            </a:lvl7pPr>
            <a:lvl8pPr marL="3200400" indent="0" eaLnBrk="1" latinLnBrk="0" hangingPunct="1">
              <a:buNone/>
              <a:defRPr kumimoji="0" lang="zh-CN" sz="900"/>
            </a:lvl8pPr>
            <a:lvl9pPr marL="3657600" indent="0" eaLnBrk="1" latinLnBrk="0" hangingPunct="1">
              <a:buNone/>
              <a:defRPr kumimoji="0" lang="zh-CN"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CN" altLang="en-US" smtClean="0"/>
              <a:t>单击此处编辑母版标题样式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CN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CN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CN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t>‹#›</a:t>
            </a:fld>
            <a:endParaRPr kumimoji="0" lang="zh-C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zh-CN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CN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CN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CN"/>
      </a:defPPr>
      <a:lvl1pPr marL="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hanxi3.ouchn.cn/mod/glossary/view.php?id=190809&amp;mode=cat&amp;hook=-1" TargetMode="External"/><Relationship Id="rId2" Type="http://schemas.openxmlformats.org/officeDocument/2006/relationships/hyperlink" Target="http://shanxi3.ouchn.cn/mod/glossary/view.php?id=190809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259632" y="2276872"/>
            <a:ext cx="595840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 smtClean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endParaRPr lang="en-US" altLang="zh-CN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学习目标</a:t>
            </a:r>
            <a:endParaRPr lang="en-US" altLang="zh-CN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endParaRPr lang="en-US" altLang="zh-CN" dirty="0" smtClean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一</a:t>
            </a: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、浏览、学习课程资源</a:t>
            </a:r>
            <a:endParaRPr lang="en-US" altLang="zh-CN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二、完成形考任务</a:t>
            </a:r>
            <a: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/>
            </a:r>
            <a:b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</a:b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三、参与网上教学活动</a:t>
            </a:r>
            <a: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/>
            </a:r>
            <a:b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</a:b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四、积极参加护理伦理学课程讨论</a:t>
            </a:r>
            <a: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/>
            </a:r>
            <a:b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</a:b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五、每周登录国开学习网，参加本课程学习不少于</a:t>
            </a:r>
            <a: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1</a:t>
            </a: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小时，发帖不少于</a:t>
            </a:r>
            <a: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10</a:t>
            </a: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条。</a:t>
            </a:r>
            <a:endParaRPr lang="zh-CN" altLang="zh-CN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9035480" cy="1152128"/>
          </a:xfrm>
          <a:prstGeom prst="rect">
            <a:avLst/>
          </a:prstGeom>
        </p:spPr>
      </p:pic>
      <p:pic>
        <p:nvPicPr>
          <p:cNvPr id="6" name="Picture 2" descr="https://p1.ssl.qhmsg.com/t015486462116d2f1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867645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61187" y="764704"/>
            <a:ext cx="9035480" cy="1152128"/>
          </a:xfrm>
          <a:prstGeom prst="rect">
            <a:avLst/>
          </a:prstGeom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671"/>
            <a:ext cx="9144000" cy="1686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94293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00B0F0"/>
                </a:solidFill>
              </a:rPr>
              <a:t>开启新话题，发到课程讨论区</a:t>
            </a:r>
            <a:endParaRPr lang="zh-CN" altLang="en-US" dirty="0">
              <a:solidFill>
                <a:srgbClr val="00B0F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9120"/>
            <a:ext cx="750570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938"/>
            <a:ext cx="9143999" cy="4883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574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000" dirty="0" smtClean="0"/>
              <a:t>如何发帖</a:t>
            </a:r>
            <a:endParaRPr lang="zh-CN" altLang="en-US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1828800"/>
            <a:ext cx="6927850" cy="22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25144"/>
            <a:ext cx="7632847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41770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chemeClr val="accent5">
                    <a:lumMod val="75000"/>
                  </a:schemeClr>
                </a:solidFill>
                <a:latin typeface="华文隶书" pitchFamily="2" charset="-122"/>
                <a:ea typeface="华文隶书" pitchFamily="2" charset="-122"/>
              </a:rPr>
              <a:t>点击形考任务</a:t>
            </a: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  <a:latin typeface="华文隶书" pitchFamily="2" charset="-122"/>
                <a:ea typeface="华文隶书" pitchFamily="2" charset="-122"/>
              </a:rPr>
              <a:t>—</a:t>
            </a:r>
            <a:r>
              <a:rPr lang="zh-CN" altLang="en-US" sz="3600" dirty="0" smtClean="0">
                <a:solidFill>
                  <a:schemeClr val="accent5">
                    <a:lumMod val="75000"/>
                  </a:schemeClr>
                </a:solidFill>
                <a:latin typeface="华文隶书" pitchFamily="2" charset="-122"/>
                <a:ea typeface="华文隶书" pitchFamily="2" charset="-122"/>
              </a:rPr>
              <a:t>开启我们的网上作业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03649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131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zh-CN" altLang="en-US" sz="3600" dirty="0" smtClean="0">
                <a:solidFill>
                  <a:srgbClr val="0070C0"/>
                </a:solidFill>
              </a:rPr>
              <a:t>四次形考依次完成，进入榆林电大平台可以查找作业参考答案及导学方案。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525658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80928"/>
            <a:ext cx="482453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16879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</a:rPr>
              <a:t>老师就在你身边</a:t>
            </a:r>
            <a:endParaRPr lang="zh-CN" altLang="en-US" sz="3600" dirty="0">
              <a:solidFill>
                <a:srgbClr val="00B0F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8316416" cy="255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4221088"/>
            <a:ext cx="9113837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3510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zh-CN" altLang="en-US" sz="3600" dirty="0" smtClean="0">
                <a:solidFill>
                  <a:srgbClr val="0070C0"/>
                </a:solidFill>
              </a:rPr>
              <a:t>四次形考依次完成，进入榆林电大平台可以查找作业参考答案及导学方案。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7624" y="1828801"/>
            <a:ext cx="6480720" cy="3184376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525658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80928"/>
            <a:ext cx="482453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046429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搜索你们所需要的课程的导学方案和作业参考答案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20891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657221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</a:rPr>
              <a:t>老师就在你身边</a:t>
            </a:r>
            <a:endParaRPr lang="zh-CN" altLang="en-US" sz="3600" dirty="0">
              <a:solidFill>
                <a:srgbClr val="00B0F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8316416" cy="255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4221088"/>
            <a:ext cx="9113837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140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259632" y="2276872"/>
            <a:ext cx="595840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 smtClean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endParaRPr lang="en-US" altLang="zh-CN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学习目标</a:t>
            </a:r>
            <a:endParaRPr lang="en-US" altLang="zh-CN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endParaRPr lang="en-US" altLang="zh-CN" dirty="0" smtClean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一</a:t>
            </a: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、浏览、学习课程资源</a:t>
            </a:r>
            <a:endParaRPr lang="en-US" altLang="zh-CN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二、完成形考任务</a:t>
            </a:r>
            <a: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/>
            </a:r>
            <a:b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</a:b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三、参与网上教学活动</a:t>
            </a:r>
            <a: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/>
            </a:r>
            <a:b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</a:b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四、积极参加护理伦理学课程讨论</a:t>
            </a:r>
            <a: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/>
            </a:r>
            <a:b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</a:b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五、每周登录国开学习网，参加本课程学习不少于</a:t>
            </a:r>
            <a: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1</a:t>
            </a: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小时，发帖不少于</a:t>
            </a:r>
            <a: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10</a:t>
            </a: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条。</a:t>
            </a:r>
            <a:endParaRPr lang="zh-CN" altLang="zh-CN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9035480" cy="1152128"/>
          </a:xfrm>
          <a:prstGeom prst="rect">
            <a:avLst/>
          </a:prstGeom>
        </p:spPr>
      </p:pic>
      <p:pic>
        <p:nvPicPr>
          <p:cNvPr id="6" name="Picture 2" descr="https://p1.ssl.qhmsg.com/t015486462116d2f1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6" y="2060848"/>
            <a:ext cx="8676456" cy="341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61187" y="764704"/>
            <a:ext cx="9035480" cy="1152128"/>
          </a:xfrm>
          <a:prstGeom prst="rect">
            <a:avLst/>
          </a:prstGeom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671"/>
            <a:ext cx="9144000" cy="1686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6450543" y="5661248"/>
            <a:ext cx="2020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b="1" dirty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魏亚妮   </a:t>
            </a:r>
            <a:r>
              <a:rPr lang="en-US" altLang="zh-CN" b="1" dirty="0" smtClean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2020</a:t>
            </a:r>
            <a:r>
              <a:rPr lang="zh-CN" altLang="en-US" b="1" dirty="0" smtClean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年</a:t>
            </a:r>
            <a:r>
              <a:rPr lang="en-US" altLang="zh-CN" b="1" dirty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5</a:t>
            </a:r>
            <a:r>
              <a:rPr lang="zh-CN" altLang="en-US" b="1" dirty="0" smtClean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月</a:t>
            </a:r>
            <a:endParaRPr lang="en-US" altLang="zh-CN" b="1" dirty="0">
              <a:solidFill>
                <a:srgbClr val="0070C0"/>
              </a:solidFill>
              <a:latin typeface="华文隶书" pitchFamily="2" charset="-122"/>
              <a:ea typeface="华文隶书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8343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CN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sz="4400" smtClean="0">
                <a:solidFill>
                  <a:prstClr val="black"/>
                </a:solidFill>
                <a:latin typeface="华文隶书" pitchFamily="2" charset="-122"/>
                <a:ea typeface="华文隶书" pitchFamily="2" charset="-122"/>
              </a:rPr>
              <a:t>导学方案</a:t>
            </a:r>
            <a:endParaRPr altLang="en-US" sz="4400" dirty="0">
              <a:solidFill>
                <a:prstClr val="black"/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3" name="Picture 2" descr="https://p1.ssl.qhmsg.com/t015486462116d2f1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867645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97289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dirty="0">
                <a:latin typeface="华文楷体" pitchFamily="2" charset="-122"/>
                <a:ea typeface="华文楷体" pitchFamily="2" charset="-122"/>
              </a:rPr>
              <a:t>课程说明</a:t>
            </a:r>
          </a:p>
        </p:txBody>
      </p:sp>
      <p:sp>
        <p:nvSpPr>
          <p:cNvPr id="3" name="矩形 2"/>
          <p:cNvSpPr/>
          <p:nvPr/>
        </p:nvSpPr>
        <p:spPr>
          <a:xfrm>
            <a:off x="2286000" y="1997839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     </a:t>
            </a:r>
            <a:r>
              <a:rPr lang="en-US" altLang="zh-CN" sz="2000" dirty="0" smtClean="0">
                <a:latin typeface="华文楷体" pitchFamily="2" charset="-122"/>
                <a:ea typeface="华文楷体" pitchFamily="2" charset="-122"/>
              </a:rPr>
              <a:t>《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修辞与言语艺术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》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是现代语言学中研究语言应用的一门学科，是文科各专业的必修课（或选修课）。使用由中央电大出版社出版、胡吉成主编的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《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修辞与言语艺术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》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。</a:t>
            </a:r>
          </a:p>
          <a:p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       言语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交际活动是一种社会行为，无论哪个行业，无论口语还是书面语交际都必须贯彻国家的语言政策，遵守言语和用字规范。因此，本课程有很强的实践性，需要坚持理论与实践相结合的原则，让规范的言语交际活动在生活和工作上起作用。</a:t>
            </a:r>
          </a:p>
        </p:txBody>
      </p:sp>
    </p:spTree>
    <p:extLst>
      <p:ext uri="{BB962C8B-B14F-4D97-AF65-F5344CB8AC3E}">
        <p14:creationId xmlns:p14="http://schemas.microsoft.com/office/powerpoint/2010/main" val="406966687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dirty="0" smtClean="0">
                <a:latin typeface="华文楷体" pitchFamily="2" charset="-122"/>
                <a:ea typeface="华文楷体" pitchFamily="2" charset="-122"/>
              </a:rPr>
              <a:t>教学目的</a:t>
            </a:r>
            <a:endParaRPr lang="zh-CN" altLang="en-US" sz="48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86000" y="1997839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本课的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教学要求做到：</a:t>
            </a:r>
          </a:p>
          <a:p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　　（一）在教学内容和理论体系上注意做好与“现代汉语课”的衔接。</a:t>
            </a:r>
          </a:p>
          <a:p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　　（二）本课程的实践性很强，因此在教学基本知识理论时要注意引导学生注意实践联系，重在实践练习，做到学以致用；教学要讲求适用，使学生通过课程基本知识的学习有切实的收获。</a:t>
            </a:r>
          </a:p>
          <a:p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 　　（三）修辞是一种创造性的语言实践活动，教学中要注意让学生摆正创新与规范的辩证关系，注意语言运用的规范。</a:t>
            </a:r>
          </a:p>
          <a:p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　　（四）修辞学的教学要突出当前社会生活的修辞实践，因此教学中要注意引用当前口语、报刊、影视剧的修辞用例，突出修辞的时代感。</a:t>
            </a:r>
          </a:p>
        </p:txBody>
      </p:sp>
    </p:spTree>
    <p:extLst>
      <p:ext uri="{BB962C8B-B14F-4D97-AF65-F5344CB8AC3E}">
        <p14:creationId xmlns:p14="http://schemas.microsoft.com/office/powerpoint/2010/main" val="190406608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打开国家开放大学学习网（</a:t>
            </a:r>
            <a:r>
              <a:rPr lang="en-US" altLang="zh-CN" b="1" dirty="0">
                <a:solidFill>
                  <a:srgbClr val="FF0000"/>
                </a:solidFill>
              </a:rPr>
              <a:t>www.ouchn.cn</a:t>
            </a:r>
            <a:r>
              <a:rPr lang="zh-CN" altLang="en-US" b="1" dirty="0">
                <a:solidFill>
                  <a:srgbClr val="FF0000"/>
                </a:solidFill>
              </a:rPr>
              <a:t>）</a:t>
            </a:r>
            <a:r>
              <a:rPr lang="en-US" altLang="zh-CN" b="1" dirty="0">
                <a:solidFill>
                  <a:srgbClr val="FF0000"/>
                </a:solidFill>
              </a:rPr>
              <a:t>,</a:t>
            </a:r>
            <a:r>
              <a:rPr lang="zh-CN" altLang="en-US" b="1" dirty="0">
                <a:solidFill>
                  <a:srgbClr val="FF0000"/>
                </a:solidFill>
              </a:rPr>
              <a:t>选择</a:t>
            </a:r>
            <a:r>
              <a:rPr lang="zh-CN" altLang="en-US" b="1" dirty="0" smtClean="0">
                <a:solidFill>
                  <a:srgbClr val="FF0000"/>
                </a:solidFill>
              </a:rPr>
              <a:t>“学生登录”</a:t>
            </a:r>
            <a:endParaRPr lang="zh-CN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124228" cy="3980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4200"/>
            <a:ext cx="9144000" cy="4330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5594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 smtClean="0">
                <a:solidFill>
                  <a:srgbClr val="002060"/>
                </a:solidFill>
              </a:rPr>
              <a:t>学</a:t>
            </a:r>
            <a:r>
              <a:rPr lang="zh-CN" altLang="en-US" b="1" dirty="0">
                <a:solidFill>
                  <a:srgbClr val="002060"/>
                </a:solidFill>
              </a:rPr>
              <a:t>号和出生</a:t>
            </a:r>
            <a:r>
              <a:rPr lang="zh-CN" altLang="en-US" b="1" dirty="0" smtClean="0">
                <a:solidFill>
                  <a:srgbClr val="002060"/>
                </a:solidFill>
              </a:rPr>
              <a:t>年月（密码）登录</a:t>
            </a:r>
            <a:r>
              <a:rPr lang="zh-CN" altLang="en-US" b="1" dirty="0">
                <a:solidFill>
                  <a:srgbClr val="FF0000"/>
                </a:solidFill>
              </a:rPr>
              <a:t/>
            </a:r>
            <a:br>
              <a:rPr lang="zh-CN" altLang="en-US" b="1" dirty="0">
                <a:solidFill>
                  <a:srgbClr val="FF0000"/>
                </a:solidFill>
              </a:rPr>
            </a:br>
            <a:endParaRPr lang="zh-CN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601883"/>
            <a:ext cx="8136904" cy="431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下箭头 6"/>
          <p:cNvSpPr/>
          <p:nvPr/>
        </p:nvSpPr>
        <p:spPr>
          <a:xfrm>
            <a:off x="6012160" y="3861048"/>
            <a:ext cx="1368152" cy="36004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出生日期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1882"/>
            <a:ext cx="9144000" cy="5256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2063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92D050"/>
                </a:solidFill>
              </a:rPr>
              <a:t>进入课程</a:t>
            </a:r>
            <a:r>
              <a:rPr lang="en-US" altLang="zh-CN" sz="3600" dirty="0" smtClean="0">
                <a:solidFill>
                  <a:srgbClr val="92D050"/>
                </a:solidFill>
              </a:rPr>
              <a:t>----</a:t>
            </a:r>
            <a:r>
              <a:rPr lang="zh-CN" altLang="en-US" sz="3600" dirty="0" smtClean="0">
                <a:solidFill>
                  <a:srgbClr val="92D050"/>
                </a:solidFill>
              </a:rPr>
              <a:t>点击进入课程</a:t>
            </a:r>
            <a:endParaRPr lang="zh-CN" altLang="en-US" sz="3600" dirty="0">
              <a:solidFill>
                <a:srgbClr val="92D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9036496" cy="4637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59848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chemeClr val="accent5"/>
                </a:solidFill>
              </a:rPr>
              <a:t>打开</a:t>
            </a:r>
            <a:r>
              <a:rPr lang="en-US" altLang="zh-CN" dirty="0" smtClean="0">
                <a:solidFill>
                  <a:schemeClr val="accent5"/>
                </a:solidFill>
              </a:rPr>
              <a:t>《</a:t>
            </a:r>
            <a:r>
              <a:rPr lang="zh-CN" altLang="en-US" dirty="0" smtClean="0">
                <a:solidFill>
                  <a:schemeClr val="accent5"/>
                </a:solidFill>
              </a:rPr>
              <a:t>修辞与言语艺术</a:t>
            </a:r>
            <a:r>
              <a:rPr lang="en-US" altLang="zh-CN" dirty="0" smtClean="0">
                <a:solidFill>
                  <a:schemeClr val="accent5"/>
                </a:solidFill>
              </a:rPr>
              <a:t>》</a:t>
            </a:r>
            <a:r>
              <a:rPr lang="zh-CN" altLang="en-US" dirty="0" smtClean="0">
                <a:solidFill>
                  <a:schemeClr val="accent5"/>
                </a:solidFill>
              </a:rPr>
              <a:t>课程页面，浏览、学习课程资源</a:t>
            </a:r>
            <a:endParaRPr lang="zh-CN" altLang="en-US" dirty="0">
              <a:solidFill>
                <a:schemeClr val="accent5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036496" cy="520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5286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36104"/>
          </a:xfrm>
        </p:spPr>
        <p:txBody>
          <a:bodyPr>
            <a:noAutofit/>
          </a:bodyPr>
          <a:lstStyle/>
          <a:p>
            <a:r>
              <a:rPr lang="zh-CN" altLang="en-US" sz="1800" dirty="0">
                <a:solidFill>
                  <a:srgbClr val="00B0F0"/>
                </a:solidFill>
              </a:rPr>
              <a:t>亲爱的同学，在课程</a:t>
            </a:r>
            <a:r>
              <a:rPr lang="en-US" altLang="zh-CN" sz="1800" dirty="0" smtClean="0">
                <a:solidFill>
                  <a:srgbClr val="00B0F0"/>
                </a:solidFill>
              </a:rPr>
              <a:t>《</a:t>
            </a:r>
            <a:r>
              <a:rPr lang="zh-CN" altLang="en-US" sz="1800" dirty="0" smtClean="0">
                <a:solidFill>
                  <a:srgbClr val="00B0F0"/>
                </a:solidFill>
              </a:rPr>
              <a:t>修辞与言语艺术</a:t>
            </a:r>
            <a:r>
              <a:rPr lang="en-US" altLang="zh-CN" sz="1800" dirty="0" smtClean="0">
                <a:solidFill>
                  <a:srgbClr val="00B0F0"/>
                </a:solidFill>
              </a:rPr>
              <a:t>》</a:t>
            </a:r>
            <a:r>
              <a:rPr lang="zh-CN" altLang="en-US" sz="1800" dirty="0">
                <a:solidFill>
                  <a:srgbClr val="00B0F0"/>
                </a:solidFill>
              </a:rPr>
              <a:t>的学习过程中总会遇到各种问题，请不要灰心气馁，下面我们将为你提供两种解决问题的途径：</a:t>
            </a:r>
            <a:br>
              <a:rPr lang="zh-CN" altLang="en-US" sz="1800" dirty="0">
                <a:solidFill>
                  <a:srgbClr val="00B0F0"/>
                </a:solidFill>
              </a:rPr>
            </a:br>
            <a:r>
              <a:rPr lang="en-US" altLang="zh-CN" sz="1800" b="1" dirty="0">
                <a:solidFill>
                  <a:srgbClr val="00B0F0"/>
                </a:solidFill>
              </a:rPr>
              <a:t>1. </a:t>
            </a:r>
            <a:r>
              <a:rPr lang="zh-CN" altLang="en-US" sz="1800" b="1" dirty="0">
                <a:solidFill>
                  <a:srgbClr val="00B0F0"/>
                </a:solidFill>
              </a:rPr>
              <a:t>在“</a:t>
            </a:r>
            <a:r>
              <a:rPr lang="zh-CN" altLang="en-US" sz="1800" b="1" dirty="0">
                <a:solidFill>
                  <a:srgbClr val="00B0F0"/>
                </a:solidFill>
                <a:hlinkClick r:id="rId2" tooltip="常见问题"/>
              </a:rPr>
              <a:t>常见问题</a:t>
            </a:r>
            <a:r>
              <a:rPr lang="zh-CN" altLang="en-US" sz="1800" b="1" dirty="0">
                <a:solidFill>
                  <a:srgbClr val="00B0F0"/>
                </a:solidFill>
              </a:rPr>
              <a:t>”中搜索</a:t>
            </a:r>
            <a:r>
              <a:rPr lang="zh-CN" altLang="en-US" sz="1800" dirty="0">
                <a:solidFill>
                  <a:srgbClr val="00B0F0"/>
                </a:solidFill>
              </a:rPr>
              <a:t/>
            </a:r>
            <a:br>
              <a:rPr lang="zh-CN" altLang="en-US" sz="1800" dirty="0">
                <a:solidFill>
                  <a:srgbClr val="00B0F0"/>
                </a:solidFill>
              </a:rPr>
            </a:br>
            <a:r>
              <a:rPr lang="zh-CN" altLang="en-US" sz="1800" dirty="0">
                <a:solidFill>
                  <a:srgbClr val="00B0F0"/>
                </a:solidFill>
              </a:rPr>
              <a:t>　　请先进入“</a:t>
            </a:r>
            <a:r>
              <a:rPr lang="zh-CN" altLang="en-US" sz="1800" b="1" dirty="0">
                <a:solidFill>
                  <a:srgbClr val="00B0F0"/>
                </a:solidFill>
                <a:hlinkClick r:id="rId3"/>
              </a:rPr>
              <a:t>常见问题</a:t>
            </a:r>
            <a:r>
              <a:rPr lang="zh-CN" altLang="en-US" sz="1800" dirty="0">
                <a:solidFill>
                  <a:srgbClr val="00B0F0"/>
                </a:solidFill>
              </a:rPr>
              <a:t>”栏目搜索自己的问题查找答案。</a:t>
            </a:r>
            <a:br>
              <a:rPr lang="zh-CN" altLang="en-US" sz="1800" dirty="0">
                <a:solidFill>
                  <a:srgbClr val="00B0F0"/>
                </a:solidFill>
              </a:rPr>
            </a:br>
            <a:r>
              <a:rPr lang="en-US" altLang="zh-CN" sz="1800" b="1" dirty="0">
                <a:solidFill>
                  <a:srgbClr val="00B0F0"/>
                </a:solidFill>
              </a:rPr>
              <a:t>2. </a:t>
            </a:r>
            <a:r>
              <a:rPr lang="zh-CN" altLang="en-US" sz="1800" b="1" dirty="0">
                <a:solidFill>
                  <a:srgbClr val="00B0F0"/>
                </a:solidFill>
              </a:rPr>
              <a:t>将问题发表</a:t>
            </a:r>
            <a:r>
              <a:rPr lang="zh-CN" altLang="en-US" sz="1800" b="1" dirty="0" smtClean="0">
                <a:solidFill>
                  <a:srgbClr val="00B0F0"/>
                </a:solidFill>
              </a:rPr>
              <a:t>在课程论坛</a:t>
            </a:r>
            <a:r>
              <a:rPr lang="zh-CN" altLang="en-US" sz="1800" b="1" dirty="0">
                <a:solidFill>
                  <a:srgbClr val="00B0F0"/>
                </a:solidFill>
              </a:rPr>
              <a:t>中</a:t>
            </a:r>
            <a:r>
              <a:rPr lang="zh-CN" altLang="en-US" sz="1800" dirty="0">
                <a:solidFill>
                  <a:srgbClr val="00B0F0"/>
                </a:solidFill>
              </a:rPr>
              <a:t/>
            </a:r>
            <a:br>
              <a:rPr lang="zh-CN" altLang="en-US" sz="1800" dirty="0">
                <a:solidFill>
                  <a:srgbClr val="00B0F0"/>
                </a:solidFill>
              </a:rPr>
            </a:br>
            <a:r>
              <a:rPr lang="zh-CN" altLang="en-US" sz="1800" dirty="0">
                <a:solidFill>
                  <a:srgbClr val="00B0F0"/>
                </a:solidFill>
              </a:rPr>
              <a:t>       如常见问题中无法找到问题，将问题发表在此论坛中，在这里你会得到老师及小伙伴的热情帮助，同时也希望你能积极的参与到互动当中，为大家答疑解惑。相信大家共同营造的互帮互助的学习氛围会为每一位学伴 带来愉悦的感受，期待我们共同的进步与提高</a:t>
            </a:r>
            <a:r>
              <a:rPr lang="en-US" altLang="zh-CN" sz="1800" dirty="0">
                <a:solidFill>
                  <a:srgbClr val="00B0F0"/>
                </a:solidFill>
              </a:rPr>
              <a:t>~</a:t>
            </a:r>
            <a:r>
              <a:rPr lang="zh-CN" altLang="en-US" sz="1800" dirty="0">
                <a:solidFill>
                  <a:srgbClr val="00B0F0"/>
                </a:solidFill>
              </a:rPr>
              <a:t>加油</a:t>
            </a:r>
            <a:r>
              <a:rPr lang="en-US" altLang="zh-CN" sz="1800" dirty="0">
                <a:solidFill>
                  <a:srgbClr val="00B0F0"/>
                </a:solidFill>
              </a:rPr>
              <a:t>~</a:t>
            </a:r>
            <a:r>
              <a:rPr lang="zh-CN" altLang="en-US" sz="1800" dirty="0">
                <a:solidFill>
                  <a:srgbClr val="00B0F0"/>
                </a:solidFill>
              </a:rPr>
              <a:t>！</a:t>
            </a:r>
            <a:br>
              <a:rPr lang="zh-CN" altLang="en-US" sz="1800" dirty="0">
                <a:solidFill>
                  <a:srgbClr val="00B0F0"/>
                </a:solidFill>
              </a:rPr>
            </a:br>
            <a:endParaRPr lang="zh-CN" altLang="en-US" sz="1800" dirty="0">
              <a:solidFill>
                <a:srgbClr val="00B0F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9036496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2442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项目状态报告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ProjectStatusReport</Template>
  <TotalTime>0</TotalTime>
  <Words>323</Words>
  <Application>Microsoft Office PowerPoint</Application>
  <PresentationFormat>全屏显示(4:3)</PresentationFormat>
  <Paragraphs>38</Paragraphs>
  <Slides>18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项目状态报告</vt:lpstr>
      <vt:lpstr>PowerPoint 演示文稿</vt:lpstr>
      <vt:lpstr>PowerPoint 演示文稿</vt:lpstr>
      <vt:lpstr>课程说明</vt:lpstr>
      <vt:lpstr>教学目的</vt:lpstr>
      <vt:lpstr>打开国家开放大学学习网（www.ouchn.cn）,选择“学生登录”</vt:lpstr>
      <vt:lpstr>学号和出生年月（密码）登录 </vt:lpstr>
      <vt:lpstr>进入课程----点击进入课程</vt:lpstr>
      <vt:lpstr>打开《修辞与言语艺术》课程页面，浏览、学习课程资源</vt:lpstr>
      <vt:lpstr>亲爱的同学，在课程《修辞与言语艺术》的学习过程中总会遇到各种问题，请不要灰心气馁，下面我们将为你提供两种解决问题的途径： 1. 在“常见问题”中搜索 　　请先进入“常见问题”栏目搜索自己的问题查找答案。 2. 将问题发表在课程论坛中        如常见问题中无法找到问题，将问题发表在此论坛中，在这里你会得到老师及小伙伴的热情帮助，同时也希望你能积极的参与到互动当中，为大家答疑解惑。相信大家共同营造的互帮互助的学习氛围会为每一位学伴 带来愉悦的感受，期待我们共同的进步与提高~加油~！ </vt:lpstr>
      <vt:lpstr>开启新话题，发到课程讨论区</vt:lpstr>
      <vt:lpstr>如何发帖</vt:lpstr>
      <vt:lpstr>点击形考任务—开启我们的网上作业</vt:lpstr>
      <vt:lpstr>四次形考依次完成，进入榆林电大平台可以查找作业参考答案及导学方案。</vt:lpstr>
      <vt:lpstr>老师就在你身边</vt:lpstr>
      <vt:lpstr>四次形考依次完成，进入榆林电大平台可以查找作业参考答案及导学方案。</vt:lpstr>
      <vt:lpstr>搜索你们所需要的课程的导学方案和作业参考答案</vt:lpstr>
      <vt:lpstr>老师就在你身边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2018-05-24T01:13:35Z</dcterms:created>
  <dcterms:modified xsi:type="dcterms:W3CDTF">2020-05-22T05:28:57Z</dcterms:modified>
</cp:coreProperties>
</file>